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svg" ContentType="image/svg+xml"/>
  <Default Extension="png" ContentType="image/png"/>
  <Default Extension="jpeg" ContentType="image/jpeg"/>
  <Default Extension="vml" ContentType="application/vnd.openxmlformats-officedocument.vmlDrawing"/>
  <Default Extension="emf" ContentType="image/x-emf"/>
  <Default Extension="xlsx" ContentType="application/vnd.openxmlformats-officedocument.spreadsheetml.sheet"/>
  <Default Extension="fntdata" ContentType="application/x-fontdata"/>
  <Default Extension="rels" ContentType="application/vnd.openxmlformats-package.relationship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Id1" /><Relationship Type="http://schemas.openxmlformats.org/package/2006/relationships/metadata/thumbnail" Target="/docProps/thumbnail.jpeg" Id="rId4" /><Relationship Type="http://schemas.openxmlformats.org/package/2006/relationships/metadata/core-properties" Target="/docProps/core.xml" Id="rId3" /><Relationship Type="http://schemas.openxmlformats.org/officeDocument/2006/relationships/extended-properties" Target="/docProps/app.xml" Id="rId2" /><Relationship Type="http://schemas.openxmlformats.org/officeDocument/2006/relationships/custom-properties" Target="/docProps/custom.xml" Id="rId5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8288000" cy="10287000"/>
  <p:notesSz cx="6858000" cy="9144000"/>
  <p:embeddedFontLst>
    <p:embeddedFont>
      <p:font typeface="Montserrat Bold" panose="00000800000000000000"/>
      <p:bold r:id="rId28"/>
    </p:embeddedFont>
    <p:embeddedFont>
      <p:font typeface="TT Norms Bold" panose="02000803030000020004"/>
      <p:bold r:id="rId29"/>
    </p:embeddedFont>
    <p:embeddedFont>
      <p:font typeface="Public Sans Bold"/>
      <p:bold r:id="rId30"/>
    </p:embeddedFont>
    <p:embeddedFont>
      <p:font typeface="Calibri" panose="020F0502020204030204" charset="0"/>
      <p:regular r:id="rId31"/>
      <p:bold r:id="rId32"/>
      <p:italic r:id="rId33"/>
      <p:boldItalic r:id="rId34"/>
    </p:embeddedFont>
    <p:embeddedFont>
      <p:font typeface="Poppins Bold" panose="00000800000000000000"/>
      <p:bold r:id="rId35"/>
    </p:embeddedFont>
    <p:embeddedFont>
      <p:font typeface="Poppins" panose="0000050000000000000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41" d="100"/>
          <a:sy n="41" d="100"/>
        </p:scale>
        <p:origin x="1124" y="96"/>
      </p:cViewPr>
      <p:guideLst>
        <p:guide orient="horz" pos="21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7.xml" Id="rId9" /><Relationship Type="http://schemas.openxmlformats.org/officeDocument/2006/relationships/slide" Target="/ppt/slides/slide6.xml" Id="rId8" /><Relationship Type="http://schemas.openxmlformats.org/officeDocument/2006/relationships/slide" Target="/ppt/slides/slide5.xml" Id="rId7" /><Relationship Type="http://schemas.openxmlformats.org/officeDocument/2006/relationships/slide" Target="/ppt/slides/slide4.xml" Id="rId6" /><Relationship Type="http://schemas.openxmlformats.org/officeDocument/2006/relationships/slide" Target="/ppt/slides/slide3.xml" Id="rId5" /><Relationship Type="http://schemas.openxmlformats.org/officeDocument/2006/relationships/slide" Target="/ppt/slides/slide2.xml" Id="rId4" /><Relationship Type="http://schemas.openxmlformats.org/officeDocument/2006/relationships/font" Target="/ppt/fonts/font12.fntdata" Id="rId39" /><Relationship Type="http://schemas.openxmlformats.org/officeDocument/2006/relationships/font" Target="/ppt/fonts/font11.fntdata" Id="rId38" /><Relationship Type="http://schemas.openxmlformats.org/officeDocument/2006/relationships/font" Target="/ppt/fonts/font10.fntdata" Id="rId37" /><Relationship Type="http://schemas.openxmlformats.org/officeDocument/2006/relationships/font" Target="/ppt/fonts/font9.fntdata" Id="rId36" /><Relationship Type="http://schemas.openxmlformats.org/officeDocument/2006/relationships/font" Target="/ppt/fonts/font8.fntdata" Id="rId35" /><Relationship Type="http://schemas.openxmlformats.org/officeDocument/2006/relationships/font" Target="/ppt/fonts/font7.fntdata" Id="rId34" /><Relationship Type="http://schemas.openxmlformats.org/officeDocument/2006/relationships/font" Target="/ppt/fonts/font6.fntdata" Id="rId33" /><Relationship Type="http://schemas.openxmlformats.org/officeDocument/2006/relationships/font" Target="/ppt/fonts/font5.fntdata" Id="rId32" /><Relationship Type="http://schemas.openxmlformats.org/officeDocument/2006/relationships/font" Target="/ppt/fonts/font4.fntdata" Id="rId31" /><Relationship Type="http://schemas.openxmlformats.org/officeDocument/2006/relationships/font" Target="/ppt/fonts/font3.fntdata" Id="rId30" /><Relationship Type="http://schemas.openxmlformats.org/officeDocument/2006/relationships/slide" Target="/ppt/slides/slide1.xml" Id="rId3" /><Relationship Type="http://schemas.openxmlformats.org/officeDocument/2006/relationships/font" Target="/ppt/fonts/font2.fntdata" Id="rId29" /><Relationship Type="http://schemas.openxmlformats.org/officeDocument/2006/relationships/font" Target="/ppt/fonts/font1.fntdata" Id="rId28" /><Relationship Type="http://schemas.openxmlformats.org/officeDocument/2006/relationships/tableStyles" Target="/ppt/tableStyles.xml" Id="rId27" /><Relationship Type="http://schemas.openxmlformats.org/officeDocument/2006/relationships/viewProps" Target="/ppt/viewProps.xml" Id="rId26" /><Relationship Type="http://schemas.openxmlformats.org/officeDocument/2006/relationships/presProps" Target="/ppt/presProps.xml" Id="rId25" /><Relationship Type="http://schemas.openxmlformats.org/officeDocument/2006/relationships/slide" Target="/ppt/slides/slide22.xml" Id="rId24" /><Relationship Type="http://schemas.openxmlformats.org/officeDocument/2006/relationships/slide" Target="/ppt/slides/slide21.xml" Id="rId23" /><Relationship Type="http://schemas.openxmlformats.org/officeDocument/2006/relationships/slide" Target="/ppt/slides/slide20.xml" Id="rId22" /><Relationship Type="http://schemas.openxmlformats.org/officeDocument/2006/relationships/slide" Target="/ppt/slides/slide19.xml" Id="rId21" /><Relationship Type="http://schemas.openxmlformats.org/officeDocument/2006/relationships/slide" Target="/ppt/slides/slide18.xml" Id="rId20" /><Relationship Type="http://schemas.openxmlformats.org/officeDocument/2006/relationships/theme" Target="/ppt/theme/theme1.xml" Id="rId2" /><Relationship Type="http://schemas.openxmlformats.org/officeDocument/2006/relationships/slide" Target="/ppt/slides/slide17.xml" Id="rId19" /><Relationship Type="http://schemas.openxmlformats.org/officeDocument/2006/relationships/slide" Target="/ppt/slides/slide16.xml" Id="rId18" /><Relationship Type="http://schemas.openxmlformats.org/officeDocument/2006/relationships/slide" Target="/ppt/slides/slide15.xml" Id="rId17" /><Relationship Type="http://schemas.openxmlformats.org/officeDocument/2006/relationships/slide" Target="/ppt/slides/slide14.xml" Id="rId16" /><Relationship Type="http://schemas.openxmlformats.org/officeDocument/2006/relationships/slide" Target="/ppt/slides/slide13.xml" Id="rId15" /><Relationship Type="http://schemas.openxmlformats.org/officeDocument/2006/relationships/slide" Target="/ppt/slides/slide12.xml" Id="rId14" /><Relationship Type="http://schemas.openxmlformats.org/officeDocument/2006/relationships/slide" Target="/ppt/slides/slide11.xml" Id="rId13" /><Relationship Type="http://schemas.openxmlformats.org/officeDocument/2006/relationships/slide" Target="/ppt/slides/slide10.xml" Id="rId12" /><Relationship Type="http://schemas.openxmlformats.org/officeDocument/2006/relationships/slide" Target="/ppt/slides/slide9.xml" Id="rId11" /><Relationship Type="http://schemas.openxmlformats.org/officeDocument/2006/relationships/slide" Target="/ppt/slides/slide8.xml" Id="rId10" /><Relationship Type="http://schemas.openxmlformats.org/officeDocument/2006/relationships/slideMaster" Target="/ppt/slideMasters/slideMaster1.xml" Id="rId1" /></Relationships>
</file>

<file path=ppt/drawings/_rels/vmlDrawing1.vml.rels>&#65279;<?xml version="1.0" encoding="utf-8"?><Relationships xmlns="http://schemas.openxmlformats.org/package/2006/relationships"><Relationship Type="http://schemas.openxmlformats.org/officeDocument/2006/relationships/image" Target="/ppt/media/image55.emf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7" /><Relationship Type="http://schemas.openxmlformats.org/officeDocument/2006/relationships/theme" Target="/ppt/theme/theme1.xml" Id="rId12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image" Target="/ppt/media/image9.svg" Id="rId9" /><Relationship Type="http://schemas.openxmlformats.org/officeDocument/2006/relationships/image" Target="/ppt/media/image8.png" Id="rId8" /><Relationship Type="http://schemas.openxmlformats.org/officeDocument/2006/relationships/image" Target="/ppt/media/image7.svg" Id="rId7" /><Relationship Type="http://schemas.openxmlformats.org/officeDocument/2006/relationships/image" Target="/ppt/media/image6.png" Id="rId6" /><Relationship Type="http://schemas.openxmlformats.org/officeDocument/2006/relationships/image" Target="/ppt/media/image5.jpeg" Id="rId5" /><Relationship Type="http://schemas.openxmlformats.org/officeDocument/2006/relationships/image" Target="/ppt/media/image4.png" Id="rId4" /><Relationship Type="http://schemas.openxmlformats.org/officeDocument/2006/relationships/image" Target="/ppt/media/image3.svg" Id="rId3" /><Relationship Type="http://schemas.openxmlformats.org/officeDocument/2006/relationships/image" Target="/ppt/media/image2.png" Id="rId2" /><Relationship Type="http://schemas.openxmlformats.org/officeDocument/2006/relationships/slideLayout" Target="/ppt/slideLayouts/slideLayout7.xml" Id="rId12" /><Relationship Type="http://schemas.openxmlformats.org/officeDocument/2006/relationships/image" Target="/ppt/media/image11.png" Id="rId11" /><Relationship Type="http://schemas.openxmlformats.org/officeDocument/2006/relationships/image" Target="/ppt/media/image10.png" Id="rId10" /><Relationship Type="http://schemas.openxmlformats.org/officeDocument/2006/relationships/image" Target="/ppt/media/image1.jpeg" Id="rId1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2" /><Relationship Type="http://schemas.openxmlformats.org/officeDocument/2006/relationships/image" Target="/ppt/media/image1.jpeg" Id="rId1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2" /><Relationship Type="http://schemas.openxmlformats.org/officeDocument/2006/relationships/image" Target="/ppt/media/image1.jpeg" Id="rId1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2" /><Relationship Type="http://schemas.openxmlformats.org/officeDocument/2006/relationships/image" Target="/ppt/media/image1.jpeg" Id="rId1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2" /><Relationship Type="http://schemas.openxmlformats.org/officeDocument/2006/relationships/image" Target="/ppt/media/image1.jpeg" Id="rId1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2" /><Relationship Type="http://schemas.openxmlformats.org/officeDocument/2006/relationships/image" Target="/ppt/media/image1.jpeg" Id="rId1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2" /><Relationship Type="http://schemas.openxmlformats.org/officeDocument/2006/relationships/image" Target="/ppt/media/image1.jpeg" Id="rId1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2" /><Relationship Type="http://schemas.openxmlformats.org/officeDocument/2006/relationships/image" Target="/ppt/media/image1.jpeg" Id="rId1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2" /><Relationship Type="http://schemas.openxmlformats.org/officeDocument/2006/relationships/image" Target="/ppt/media/image1.jpeg" Id="rId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2" /><Relationship Type="http://schemas.openxmlformats.org/officeDocument/2006/relationships/image" Target="/ppt/media/image1.jpeg" Id="rId1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2" /><Relationship Type="http://schemas.openxmlformats.org/officeDocument/2006/relationships/image" Target="/ppt/media/image1.jpeg" Id="rId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8" /><Relationship Type="http://schemas.openxmlformats.org/officeDocument/2006/relationships/image" Target="/ppt/media/image13.svg" Id="rId7" /><Relationship Type="http://schemas.openxmlformats.org/officeDocument/2006/relationships/image" Target="/ppt/media/image12.png" Id="rId6" /><Relationship Type="http://schemas.openxmlformats.org/officeDocument/2006/relationships/image" Target="/ppt/media/image9.svg" Id="rId5" /><Relationship Type="http://schemas.openxmlformats.org/officeDocument/2006/relationships/image" Target="/ppt/media/image8.png" Id="rId4" /><Relationship Type="http://schemas.openxmlformats.org/officeDocument/2006/relationships/image" Target="/ppt/media/image3.svg" Id="rId3" /><Relationship Type="http://schemas.openxmlformats.org/officeDocument/2006/relationships/image" Target="/ppt/media/image2.png" Id="rId2" /><Relationship Type="http://schemas.openxmlformats.org/officeDocument/2006/relationships/image" Target="/ppt/media/image1.jpeg" Id="rId1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2" /><Relationship Type="http://schemas.openxmlformats.org/officeDocument/2006/relationships/image" Target="/ppt/media/image1.jpeg" Id="rId1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image" Target="/ppt/media/image21.svg" Id="rId9" /><Relationship Type="http://schemas.openxmlformats.org/officeDocument/2006/relationships/image" Target="/ppt/media/image59.png" Id="rId8" /><Relationship Type="http://schemas.openxmlformats.org/officeDocument/2006/relationships/image" Target="/ppt/media/image19.svg" Id="rId7" /><Relationship Type="http://schemas.openxmlformats.org/officeDocument/2006/relationships/image" Target="/ppt/media/image58.png" Id="rId6" /><Relationship Type="http://schemas.openxmlformats.org/officeDocument/2006/relationships/image" Target="/ppt/media/image17.svg" Id="rId5" /><Relationship Type="http://schemas.openxmlformats.org/officeDocument/2006/relationships/image" Target="/ppt/media/image57.png" Id="rId4" /><Relationship Type="http://schemas.openxmlformats.org/officeDocument/2006/relationships/image" Target="/ppt/media/image4.png" Id="rId3" /><Relationship Type="http://schemas.openxmlformats.org/officeDocument/2006/relationships/image" Target="/ppt/media/image54.jpeg" Id="rId2" /><Relationship Type="http://schemas.openxmlformats.org/officeDocument/2006/relationships/slideLayout" Target="/ppt/slideLayouts/slideLayout7.xml" Id="rId14" /><Relationship Type="http://schemas.openxmlformats.org/officeDocument/2006/relationships/image" Target="/ppt/media/image62.svg" Id="rId13" /><Relationship Type="http://schemas.openxmlformats.org/officeDocument/2006/relationships/image" Target="/ppt/media/image61.png" Id="rId12" /><Relationship Type="http://schemas.openxmlformats.org/officeDocument/2006/relationships/image" Target="/ppt/media/image9.svg" Id="rId11" /><Relationship Type="http://schemas.openxmlformats.org/officeDocument/2006/relationships/image" Target="/ppt/media/image60.png" Id="rId10" /><Relationship Type="http://schemas.openxmlformats.org/officeDocument/2006/relationships/image" Target="/ppt/media/image56.jpeg" Id="rId1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image" Target="/ppt/media/image69.svg" Id="rId9" /><Relationship Type="http://schemas.openxmlformats.org/officeDocument/2006/relationships/image" Target="/ppt/media/image68.png" Id="rId8" /><Relationship Type="http://schemas.openxmlformats.org/officeDocument/2006/relationships/image" Target="/ppt/media/image67.svg" Id="rId7" /><Relationship Type="http://schemas.openxmlformats.org/officeDocument/2006/relationships/image" Target="/ppt/media/image66.png" Id="rId6" /><Relationship Type="http://schemas.openxmlformats.org/officeDocument/2006/relationships/image" Target="/ppt/media/image65.jpeg" Id="rId5" /><Relationship Type="http://schemas.openxmlformats.org/officeDocument/2006/relationships/image" Target="/ppt/media/image4.png" Id="rId4" /><Relationship Type="http://schemas.openxmlformats.org/officeDocument/2006/relationships/image" Target="/ppt/media/image64.svg" Id="rId3" /><Relationship Type="http://schemas.openxmlformats.org/officeDocument/2006/relationships/slideLayout" Target="/ppt/slideLayouts/slideLayout7.xml" Id="rId20" /><Relationship Type="http://schemas.openxmlformats.org/officeDocument/2006/relationships/image" Target="/ppt/media/image63.png" Id="rId2" /><Relationship Type="http://schemas.openxmlformats.org/officeDocument/2006/relationships/image" Target="/ppt/media/image9.svg" Id="rId15" /><Relationship Type="http://schemas.openxmlformats.org/officeDocument/2006/relationships/image" Target="/ppt/media/image60.png" Id="rId14" /><Relationship Type="http://schemas.openxmlformats.org/officeDocument/2006/relationships/image" Target="/ppt/media/image73.svg" Id="rId13" /><Relationship Type="http://schemas.openxmlformats.org/officeDocument/2006/relationships/image" Target="/ppt/media/image72.png" Id="rId12" /><Relationship Type="http://schemas.openxmlformats.org/officeDocument/2006/relationships/image" Target="/ppt/media/image71.svg" Id="rId11" /><Relationship Type="http://schemas.openxmlformats.org/officeDocument/2006/relationships/image" Target="/ppt/media/image70.png" Id="rId10" /><Relationship Type="http://schemas.openxmlformats.org/officeDocument/2006/relationships/image" Target="/ppt/media/image1.jpeg" Id="rId1" /><Relationship Type="http://schemas.openxmlformats.org/officeDocument/2006/relationships/hyperlink" Target="https://armrights.am/am" TargetMode="External" Id="rId19" /><Relationship Type="http://schemas.openxmlformats.org/officeDocument/2006/relationships/hyperlink" Target="mailto:info@armrights.am" TargetMode="External" Id="rId18" /><Relationship Type="http://schemas.openxmlformats.org/officeDocument/2006/relationships/hyperlink" Target="https://armla.am" TargetMode="External" Id="rId17" /><Relationship Type="http://schemas.openxmlformats.org/officeDocument/2006/relationships/hyperlink" Target="mailto:info@armla.am" TargetMode="External" Id="rId16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image" Target="/ppt/media/image21.svg" Id="rId9" /><Relationship Type="http://schemas.openxmlformats.org/officeDocument/2006/relationships/image" Target="/ppt/media/image20.png" Id="rId8" /><Relationship Type="http://schemas.openxmlformats.org/officeDocument/2006/relationships/image" Target="/ppt/media/image19.svg" Id="rId7" /><Relationship Type="http://schemas.openxmlformats.org/officeDocument/2006/relationships/image" Target="/ppt/media/image18.png" Id="rId6" /><Relationship Type="http://schemas.openxmlformats.org/officeDocument/2006/relationships/image" Target="/ppt/media/image17.svg" Id="rId5" /><Relationship Type="http://schemas.openxmlformats.org/officeDocument/2006/relationships/image" Target="/ppt/media/image16.png" Id="rId4" /><Relationship Type="http://schemas.openxmlformats.org/officeDocument/2006/relationships/image" Target="/ppt/media/image4.png" Id="rId3" /><Relationship Type="http://schemas.openxmlformats.org/officeDocument/2006/relationships/image" Target="/ppt/media/image15.jpeg" Id="rId2" /><Relationship Type="http://schemas.openxmlformats.org/officeDocument/2006/relationships/slideLayout" Target="/ppt/slideLayouts/slideLayout7.xml" Id="rId16" /><Relationship Type="http://schemas.openxmlformats.org/officeDocument/2006/relationships/image" Target="/ppt/media/image9.svg" Id="rId15" /><Relationship Type="http://schemas.openxmlformats.org/officeDocument/2006/relationships/image" Target="/ppt/media/image8.png" Id="rId14" /><Relationship Type="http://schemas.openxmlformats.org/officeDocument/2006/relationships/image" Target="/ppt/media/image25.svg" Id="rId13" /><Relationship Type="http://schemas.openxmlformats.org/officeDocument/2006/relationships/image" Target="/ppt/media/image24.png" Id="rId12" /><Relationship Type="http://schemas.openxmlformats.org/officeDocument/2006/relationships/image" Target="/ppt/media/image23.svg" Id="rId11" /><Relationship Type="http://schemas.openxmlformats.org/officeDocument/2006/relationships/image" Target="/ppt/media/image22.png" Id="rId10" /><Relationship Type="http://schemas.openxmlformats.org/officeDocument/2006/relationships/image" Target="/ppt/media/image14.jpeg" Id="r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image" Target="/ppt/media/image31.svg" Id="rId9" /><Relationship Type="http://schemas.openxmlformats.org/officeDocument/2006/relationships/image" Target="/ppt/media/image30.png" Id="rId8" /><Relationship Type="http://schemas.openxmlformats.org/officeDocument/2006/relationships/image" Target="/ppt/media/image3.svg" Id="rId7" /><Relationship Type="http://schemas.openxmlformats.org/officeDocument/2006/relationships/image" Target="/ppt/media/image2.png" Id="rId6" /><Relationship Type="http://schemas.openxmlformats.org/officeDocument/2006/relationships/image" Target="/ppt/media/image29.svg" Id="rId5" /><Relationship Type="http://schemas.openxmlformats.org/officeDocument/2006/relationships/image" Target="/ppt/media/image28.png" Id="rId4" /><Relationship Type="http://schemas.openxmlformats.org/officeDocument/2006/relationships/image" Target="/ppt/media/image27.svg" Id="rId3" /><Relationship Type="http://schemas.openxmlformats.org/officeDocument/2006/relationships/image" Target="/ppt/media/image26.png" Id="rId2" /><Relationship Type="http://schemas.openxmlformats.org/officeDocument/2006/relationships/slideLayout" Target="/ppt/slideLayouts/slideLayout7.xml" Id="rId12" /><Relationship Type="http://schemas.openxmlformats.org/officeDocument/2006/relationships/image" Target="/ppt/media/image33.svg" Id="rId11" /><Relationship Type="http://schemas.openxmlformats.org/officeDocument/2006/relationships/image" Target="/ppt/media/image32.png" Id="rId10" /><Relationship Type="http://schemas.openxmlformats.org/officeDocument/2006/relationships/image" Target="/ppt/media/image1.jpeg" Id="rId1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image" Target="/ppt/media/image38.svg" Id="rId9" /><Relationship Type="http://schemas.openxmlformats.org/officeDocument/2006/relationships/image" Target="/ppt/media/image37.png" Id="rId8" /><Relationship Type="http://schemas.openxmlformats.org/officeDocument/2006/relationships/image" Target="/ppt/media/image3.svg" Id="rId7" /><Relationship Type="http://schemas.openxmlformats.org/officeDocument/2006/relationships/image" Target="/ppt/media/image2.png" Id="rId6" /><Relationship Type="http://schemas.openxmlformats.org/officeDocument/2006/relationships/image" Target="/ppt/media/image36.svg" Id="rId5" /><Relationship Type="http://schemas.openxmlformats.org/officeDocument/2006/relationships/image" Target="/ppt/media/image35.png" Id="rId4" /><Relationship Type="http://schemas.openxmlformats.org/officeDocument/2006/relationships/image" Target="/ppt/media/image29.svg" Id="rId3" /><Relationship Type="http://schemas.openxmlformats.org/officeDocument/2006/relationships/slideLayout" Target="/ppt/slideLayouts/slideLayout7.xml" Id="rId21" /><Relationship Type="http://schemas.openxmlformats.org/officeDocument/2006/relationships/image" Target="/ppt/media/image45.png" Id="rId20" /><Relationship Type="http://schemas.openxmlformats.org/officeDocument/2006/relationships/image" Target="/ppt/media/image28.png" Id="rId2" /><Relationship Type="http://schemas.openxmlformats.org/officeDocument/2006/relationships/image" Target="/ppt/media/image27.svg" Id="rId19" /><Relationship Type="http://schemas.openxmlformats.org/officeDocument/2006/relationships/image" Target="/ppt/media/image26.png" Id="rId18" /><Relationship Type="http://schemas.openxmlformats.org/officeDocument/2006/relationships/image" Target="/ppt/media/image9.svg" Id="rId17" /><Relationship Type="http://schemas.openxmlformats.org/officeDocument/2006/relationships/image" Target="/ppt/media/image8.png" Id="rId16" /><Relationship Type="http://schemas.openxmlformats.org/officeDocument/2006/relationships/image" Target="/ppt/media/image44.svg" Id="rId15" /><Relationship Type="http://schemas.openxmlformats.org/officeDocument/2006/relationships/image" Target="/ppt/media/image43.png" Id="rId14" /><Relationship Type="http://schemas.openxmlformats.org/officeDocument/2006/relationships/image" Target="/ppt/media/image42.svg" Id="rId13" /><Relationship Type="http://schemas.openxmlformats.org/officeDocument/2006/relationships/image" Target="/ppt/media/image41.png" Id="rId12" /><Relationship Type="http://schemas.openxmlformats.org/officeDocument/2006/relationships/image" Target="/ppt/media/image40.svg" Id="rId11" /><Relationship Type="http://schemas.openxmlformats.org/officeDocument/2006/relationships/image" Target="/ppt/media/image39.png" Id="rId10" /><Relationship Type="http://schemas.openxmlformats.org/officeDocument/2006/relationships/image" Target="/ppt/media/image34.jpeg" Id="rId1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image" Target="/ppt/media/image51.svg" Id="rId9" /><Relationship Type="http://schemas.openxmlformats.org/officeDocument/2006/relationships/image" Target="/ppt/media/image50.png" Id="rId8" /><Relationship Type="http://schemas.openxmlformats.org/officeDocument/2006/relationships/image" Target="/ppt/media/image49.svg" Id="rId7" /><Relationship Type="http://schemas.openxmlformats.org/officeDocument/2006/relationships/image" Target="/ppt/media/image48.png" Id="rId6" /><Relationship Type="http://schemas.openxmlformats.org/officeDocument/2006/relationships/image" Target="/ppt/media/image17.svg" Id="rId5" /><Relationship Type="http://schemas.openxmlformats.org/officeDocument/2006/relationships/image" Target="/ppt/media/image16.png" Id="rId4" /><Relationship Type="http://schemas.openxmlformats.org/officeDocument/2006/relationships/image" Target="/ppt/media/image47.svg" Id="rId3" /><Relationship Type="http://schemas.openxmlformats.org/officeDocument/2006/relationships/image" Target="/ppt/media/image46.png" Id="rId2" /><Relationship Type="http://schemas.openxmlformats.org/officeDocument/2006/relationships/slideLayout" Target="/ppt/slideLayouts/slideLayout7.xml" Id="rId14" /><Relationship Type="http://schemas.openxmlformats.org/officeDocument/2006/relationships/image" Target="/ppt/media/image25.svg" Id="rId13" /><Relationship Type="http://schemas.openxmlformats.org/officeDocument/2006/relationships/image" Target="/ppt/media/image24.png" Id="rId12" /><Relationship Type="http://schemas.openxmlformats.org/officeDocument/2006/relationships/image" Target="/ppt/media/image53.svg" Id="rId11" /><Relationship Type="http://schemas.openxmlformats.org/officeDocument/2006/relationships/image" Target="/ppt/media/image52.png" Id="rId10" /><Relationship Type="http://schemas.openxmlformats.org/officeDocument/2006/relationships/image" Target="/ppt/media/image1.jpeg" Id="rId1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image" Target="/ppt/media/image21.svg" Id="rId9" /><Relationship Type="http://schemas.openxmlformats.org/officeDocument/2006/relationships/image" Target="/ppt/media/image20.png" Id="rId8" /><Relationship Type="http://schemas.openxmlformats.org/officeDocument/2006/relationships/image" Target="/ppt/media/image19.svg" Id="rId7" /><Relationship Type="http://schemas.openxmlformats.org/officeDocument/2006/relationships/image" Target="/ppt/media/image18.png" Id="rId6" /><Relationship Type="http://schemas.openxmlformats.org/officeDocument/2006/relationships/image" Target="/ppt/media/image17.svg" Id="rId5" /><Relationship Type="http://schemas.openxmlformats.org/officeDocument/2006/relationships/image" Target="/ppt/media/image16.png" Id="rId4" /><Relationship Type="http://schemas.openxmlformats.org/officeDocument/2006/relationships/image" Target="/ppt/media/image4.png" Id="rId3" /><Relationship Type="http://schemas.openxmlformats.org/officeDocument/2006/relationships/image" Target="/ppt/media/image54.jpeg" Id="rId2" /><Relationship Type="http://schemas.openxmlformats.org/officeDocument/2006/relationships/vmlDrawing" Target="/ppt/drawings/vmlDrawing1.vml" Id="rId17" /><Relationship Type="http://schemas.openxmlformats.org/officeDocument/2006/relationships/slideLayout" Target="/ppt/slideLayouts/slideLayout7.xml" Id="rId16" /><Relationship Type="http://schemas.openxmlformats.org/officeDocument/2006/relationships/image" Target="/ppt/media/image55.emf" Id="rId15" /><Relationship Type="http://schemas.openxmlformats.org/officeDocument/2006/relationships/package" Target="/ppt/embeddings/Workbook1.xlsx" Id="rId14" /><Relationship Type="http://schemas.openxmlformats.org/officeDocument/2006/relationships/image" Target="/ppt/media/image9.svg" Id="rId13" /><Relationship Type="http://schemas.openxmlformats.org/officeDocument/2006/relationships/image" Target="/ppt/media/image8.png" Id="rId12" /><Relationship Type="http://schemas.openxmlformats.org/officeDocument/2006/relationships/image" Target="/ppt/media/image23.svg" Id="rId11" /><Relationship Type="http://schemas.openxmlformats.org/officeDocument/2006/relationships/image" Target="/ppt/media/image22.png" Id="rId10" /><Relationship Type="http://schemas.openxmlformats.org/officeDocument/2006/relationships/image" Target="/ppt/media/image14.jpeg" Id="rId1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8" /><Relationship Type="http://schemas.openxmlformats.org/officeDocument/2006/relationships/image" Target="/ppt/media/image25.svg" Id="rId7" /><Relationship Type="http://schemas.openxmlformats.org/officeDocument/2006/relationships/image" Target="/ppt/media/image24.png" Id="rId6" /><Relationship Type="http://schemas.openxmlformats.org/officeDocument/2006/relationships/image" Target="/ppt/media/image49.svg" Id="rId5" /><Relationship Type="http://schemas.openxmlformats.org/officeDocument/2006/relationships/image" Target="/ppt/media/image48.png" Id="rId4" /><Relationship Type="http://schemas.openxmlformats.org/officeDocument/2006/relationships/image" Target="/ppt/media/image17.svg" Id="rId3" /><Relationship Type="http://schemas.openxmlformats.org/officeDocument/2006/relationships/image" Target="/ppt/media/image16.png" Id="rId2" /><Relationship Type="http://schemas.openxmlformats.org/officeDocument/2006/relationships/image" Target="/ppt/media/image1.jpeg" Id="rId1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8" /><Relationship Type="http://schemas.openxmlformats.org/officeDocument/2006/relationships/image" Target="/ppt/media/image25.svg" Id="rId7" /><Relationship Type="http://schemas.openxmlformats.org/officeDocument/2006/relationships/image" Target="/ppt/media/image24.png" Id="rId6" /><Relationship Type="http://schemas.openxmlformats.org/officeDocument/2006/relationships/image" Target="/ppt/media/image49.svg" Id="rId5" /><Relationship Type="http://schemas.openxmlformats.org/officeDocument/2006/relationships/image" Target="/ppt/media/image48.png" Id="rId4" /><Relationship Type="http://schemas.openxmlformats.org/officeDocument/2006/relationships/image" Target="/ppt/media/image17.svg" Id="rId3" /><Relationship Type="http://schemas.openxmlformats.org/officeDocument/2006/relationships/image" Target="/ppt/media/image16.png" Id="rId2" /><Relationship Type="http://schemas.openxmlformats.org/officeDocument/2006/relationships/image" Target="/ppt/media/image1.jpeg" Id="rId1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966011" y="4395746"/>
            <a:ext cx="3859024" cy="3342880"/>
          </a:xfrm>
          <a:custGeom>
            <a:avLst/>
            <a:gdLst/>
            <a:ahLst/>
            <a:cxnLst/>
            <a:rect l="l" t="t" r="r" b="b"/>
            <a:pathLst>
              <a:path w="3859024" h="3342880">
                <a:moveTo>
                  <a:pt x="0" y="0"/>
                </a:moveTo>
                <a:lnTo>
                  <a:pt x="3859025" y="0"/>
                </a:lnTo>
                <a:lnTo>
                  <a:pt x="3859025" y="3342879"/>
                </a:lnTo>
                <a:lnTo>
                  <a:pt x="0" y="33428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9905419" y="1891834"/>
            <a:ext cx="10058175" cy="8758373"/>
            <a:chOff x="0" y="0"/>
            <a:chExt cx="802162" cy="698500"/>
          </a:xfrm>
        </p:grpSpPr>
        <p:sp>
          <p:nvSpPr>
            <p:cNvPr id="5" name="Freeform 5"/>
            <p:cNvSpPr/>
            <p:nvPr/>
          </p:nvSpPr>
          <p:spPr>
            <a:xfrm>
              <a:off x="5025" y="0"/>
              <a:ext cx="792111" cy="698500"/>
            </a:xfrm>
            <a:custGeom>
              <a:avLst/>
              <a:gdLst/>
              <a:ahLst/>
              <a:cxnLst/>
              <a:rect l="l" t="t" r="r" b="b"/>
              <a:pathLst>
                <a:path w="792111" h="698500">
                  <a:moveTo>
                    <a:pt x="783976" y="371870"/>
                  </a:moveTo>
                  <a:lnTo>
                    <a:pt x="607098" y="675880"/>
                  </a:lnTo>
                  <a:cubicBezTo>
                    <a:pt x="598950" y="689884"/>
                    <a:pt x="583969" y="698500"/>
                    <a:pt x="567767" y="698500"/>
                  </a:cubicBezTo>
                  <a:lnTo>
                    <a:pt x="224345" y="698500"/>
                  </a:lnTo>
                  <a:cubicBezTo>
                    <a:pt x="208143" y="698500"/>
                    <a:pt x="193162" y="689884"/>
                    <a:pt x="185014" y="675880"/>
                  </a:cubicBezTo>
                  <a:lnTo>
                    <a:pt x="8136" y="371870"/>
                  </a:lnTo>
                  <a:cubicBezTo>
                    <a:pt x="0" y="357887"/>
                    <a:pt x="0" y="340613"/>
                    <a:pt x="8136" y="326630"/>
                  </a:cubicBezTo>
                  <a:lnTo>
                    <a:pt x="185014" y="22620"/>
                  </a:lnTo>
                  <a:cubicBezTo>
                    <a:pt x="193162" y="8616"/>
                    <a:pt x="208143" y="0"/>
                    <a:pt x="224345" y="0"/>
                  </a:cubicBezTo>
                  <a:lnTo>
                    <a:pt x="567767" y="0"/>
                  </a:lnTo>
                  <a:cubicBezTo>
                    <a:pt x="583969" y="0"/>
                    <a:pt x="598950" y="8616"/>
                    <a:pt x="607098" y="22620"/>
                  </a:cubicBezTo>
                  <a:lnTo>
                    <a:pt x="783976" y="326630"/>
                  </a:lnTo>
                  <a:cubicBezTo>
                    <a:pt x="792112" y="340613"/>
                    <a:pt x="792112" y="357887"/>
                    <a:pt x="783976" y="371870"/>
                  </a:cubicBezTo>
                  <a:close/>
                </a:path>
              </a:pathLst>
            </a:custGeom>
            <a:solidFill>
              <a:srgbClr val="243B55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14300" y="-47625"/>
              <a:ext cx="573562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125550" y="-3296953"/>
            <a:ext cx="8555124" cy="4688015"/>
            <a:chOff x="0" y="0"/>
            <a:chExt cx="999749" cy="547840"/>
          </a:xfrm>
        </p:grpSpPr>
        <p:sp>
          <p:nvSpPr>
            <p:cNvPr id="8" name="Freeform 8"/>
            <p:cNvSpPr/>
            <p:nvPr/>
          </p:nvSpPr>
          <p:spPr>
            <a:xfrm>
              <a:off x="3284" y="0"/>
              <a:ext cx="993180" cy="547840"/>
            </a:xfrm>
            <a:custGeom>
              <a:avLst/>
              <a:gdLst/>
              <a:ahLst/>
              <a:cxnLst/>
              <a:rect l="l" t="t" r="r" b="b"/>
              <a:pathLst>
                <a:path w="993180" h="547840">
                  <a:moveTo>
                    <a:pt x="988377" y="284822"/>
                  </a:moveTo>
                  <a:lnTo>
                    <a:pt x="801352" y="536938"/>
                  </a:lnTo>
                  <a:cubicBezTo>
                    <a:pt x="796264" y="543796"/>
                    <a:pt x="788230" y="547840"/>
                    <a:pt x="779690" y="547840"/>
                  </a:cubicBezTo>
                  <a:lnTo>
                    <a:pt x="213490" y="547840"/>
                  </a:lnTo>
                  <a:cubicBezTo>
                    <a:pt x="204951" y="547840"/>
                    <a:pt x="196916" y="543796"/>
                    <a:pt x="191829" y="536938"/>
                  </a:cubicBezTo>
                  <a:lnTo>
                    <a:pt x="4803" y="284822"/>
                  </a:lnTo>
                  <a:cubicBezTo>
                    <a:pt x="0" y="278347"/>
                    <a:pt x="0" y="269492"/>
                    <a:pt x="4803" y="263018"/>
                  </a:cubicBezTo>
                  <a:lnTo>
                    <a:pt x="191829" y="10902"/>
                  </a:lnTo>
                  <a:cubicBezTo>
                    <a:pt x="196916" y="4044"/>
                    <a:pt x="204951" y="0"/>
                    <a:pt x="213490" y="0"/>
                  </a:cubicBezTo>
                  <a:lnTo>
                    <a:pt x="779690" y="0"/>
                  </a:lnTo>
                  <a:cubicBezTo>
                    <a:pt x="788230" y="0"/>
                    <a:pt x="796264" y="4044"/>
                    <a:pt x="801352" y="10902"/>
                  </a:cubicBezTo>
                  <a:lnTo>
                    <a:pt x="988377" y="263018"/>
                  </a:lnTo>
                  <a:cubicBezTo>
                    <a:pt x="993180" y="269492"/>
                    <a:pt x="993180" y="278347"/>
                    <a:pt x="988377" y="284822"/>
                  </a:cubicBezTo>
                  <a:close/>
                </a:path>
              </a:pathLst>
            </a:custGeom>
            <a:solidFill>
              <a:srgbClr val="243B55">
                <a:alpha val="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114300" y="-47625"/>
              <a:ext cx="771149" cy="595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3050398" y="6914292"/>
            <a:ext cx="8555124" cy="4688015"/>
            <a:chOff x="0" y="0"/>
            <a:chExt cx="999749" cy="547840"/>
          </a:xfrm>
        </p:grpSpPr>
        <p:sp>
          <p:nvSpPr>
            <p:cNvPr id="11" name="Freeform 11"/>
            <p:cNvSpPr/>
            <p:nvPr/>
          </p:nvSpPr>
          <p:spPr>
            <a:xfrm>
              <a:off x="3284" y="0"/>
              <a:ext cx="993180" cy="547840"/>
            </a:xfrm>
            <a:custGeom>
              <a:avLst/>
              <a:gdLst/>
              <a:ahLst/>
              <a:cxnLst/>
              <a:rect l="l" t="t" r="r" b="b"/>
              <a:pathLst>
                <a:path w="993180" h="547840">
                  <a:moveTo>
                    <a:pt x="988377" y="284822"/>
                  </a:moveTo>
                  <a:lnTo>
                    <a:pt x="801352" y="536938"/>
                  </a:lnTo>
                  <a:cubicBezTo>
                    <a:pt x="796264" y="543796"/>
                    <a:pt x="788230" y="547840"/>
                    <a:pt x="779690" y="547840"/>
                  </a:cubicBezTo>
                  <a:lnTo>
                    <a:pt x="213490" y="547840"/>
                  </a:lnTo>
                  <a:cubicBezTo>
                    <a:pt x="204951" y="547840"/>
                    <a:pt x="196916" y="543796"/>
                    <a:pt x="191829" y="536938"/>
                  </a:cubicBezTo>
                  <a:lnTo>
                    <a:pt x="4803" y="284822"/>
                  </a:lnTo>
                  <a:cubicBezTo>
                    <a:pt x="0" y="278347"/>
                    <a:pt x="0" y="269492"/>
                    <a:pt x="4803" y="263018"/>
                  </a:cubicBezTo>
                  <a:lnTo>
                    <a:pt x="191829" y="10902"/>
                  </a:lnTo>
                  <a:cubicBezTo>
                    <a:pt x="196916" y="4044"/>
                    <a:pt x="204951" y="0"/>
                    <a:pt x="213490" y="0"/>
                  </a:cubicBezTo>
                  <a:lnTo>
                    <a:pt x="779690" y="0"/>
                  </a:lnTo>
                  <a:cubicBezTo>
                    <a:pt x="788230" y="0"/>
                    <a:pt x="796264" y="4044"/>
                    <a:pt x="801352" y="10902"/>
                  </a:cubicBezTo>
                  <a:lnTo>
                    <a:pt x="988377" y="263018"/>
                  </a:lnTo>
                  <a:cubicBezTo>
                    <a:pt x="993180" y="269492"/>
                    <a:pt x="993180" y="278347"/>
                    <a:pt x="988377" y="284822"/>
                  </a:cubicBezTo>
                  <a:close/>
                </a:path>
              </a:pathLst>
            </a:custGeom>
            <a:solidFill>
              <a:srgbClr val="243B55">
                <a:alpha val="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14300" y="-47625"/>
              <a:ext cx="771149" cy="595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895523" y="-826130"/>
            <a:ext cx="10502929" cy="9025955"/>
            <a:chOff x="0" y="0"/>
            <a:chExt cx="812800" cy="698500"/>
          </a:xfrm>
        </p:grpSpPr>
        <p:sp>
          <p:nvSpPr>
            <p:cNvPr id="14" name="Freeform 14"/>
            <p:cNvSpPr/>
            <p:nvPr/>
          </p:nvSpPr>
          <p:spPr>
            <a:xfrm>
              <a:off x="4813" y="0"/>
              <a:ext cx="803175" cy="698500"/>
            </a:xfrm>
            <a:custGeom>
              <a:avLst/>
              <a:gdLst/>
              <a:ahLst/>
              <a:cxnLst/>
              <a:rect l="l" t="t" r="r" b="b"/>
              <a:pathLst>
                <a:path w="803175" h="698500">
                  <a:moveTo>
                    <a:pt x="795383" y="370912"/>
                  </a:moveTo>
                  <a:lnTo>
                    <a:pt x="617391" y="676838"/>
                  </a:lnTo>
                  <a:cubicBezTo>
                    <a:pt x="609587" y="690249"/>
                    <a:pt x="595241" y="698500"/>
                    <a:pt x="579725" y="698500"/>
                  </a:cubicBezTo>
                  <a:lnTo>
                    <a:pt x="223449" y="698500"/>
                  </a:lnTo>
                  <a:cubicBezTo>
                    <a:pt x="207933" y="698500"/>
                    <a:pt x="193587" y="690249"/>
                    <a:pt x="185783" y="676838"/>
                  </a:cubicBezTo>
                  <a:lnTo>
                    <a:pt x="7791" y="370912"/>
                  </a:lnTo>
                  <a:cubicBezTo>
                    <a:pt x="0" y="357522"/>
                    <a:pt x="0" y="340978"/>
                    <a:pt x="7791" y="327588"/>
                  </a:cubicBezTo>
                  <a:lnTo>
                    <a:pt x="185783" y="21662"/>
                  </a:lnTo>
                  <a:cubicBezTo>
                    <a:pt x="193587" y="8251"/>
                    <a:pt x="207933" y="0"/>
                    <a:pt x="223449" y="0"/>
                  </a:cubicBezTo>
                  <a:lnTo>
                    <a:pt x="579725" y="0"/>
                  </a:lnTo>
                  <a:cubicBezTo>
                    <a:pt x="595241" y="0"/>
                    <a:pt x="609587" y="8251"/>
                    <a:pt x="617391" y="21662"/>
                  </a:cubicBezTo>
                  <a:lnTo>
                    <a:pt x="795383" y="327588"/>
                  </a:lnTo>
                  <a:cubicBezTo>
                    <a:pt x="803174" y="340978"/>
                    <a:pt x="803174" y="357522"/>
                    <a:pt x="795383" y="370912"/>
                  </a:cubicBezTo>
                  <a:close/>
                </a:path>
              </a:pathLst>
            </a:custGeom>
            <a:solidFill>
              <a:srgbClr val="F4892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3634036" y="-4274165"/>
            <a:ext cx="12935908" cy="5977256"/>
            <a:chOff x="0" y="0"/>
            <a:chExt cx="1511686" cy="698500"/>
          </a:xfrm>
        </p:grpSpPr>
        <p:sp>
          <p:nvSpPr>
            <p:cNvPr id="17" name="Freeform 17"/>
            <p:cNvSpPr/>
            <p:nvPr/>
          </p:nvSpPr>
          <p:spPr>
            <a:xfrm>
              <a:off x="3907" y="0"/>
              <a:ext cx="1503871" cy="698500"/>
            </a:xfrm>
            <a:custGeom>
              <a:avLst/>
              <a:gdLst/>
              <a:ahLst/>
              <a:cxnLst/>
              <a:rect l="l" t="t" r="r" b="b"/>
              <a:pathLst>
                <a:path w="1503871" h="698500">
                  <a:moveTo>
                    <a:pt x="1497545" y="366838"/>
                  </a:moveTo>
                  <a:lnTo>
                    <a:pt x="1314812" y="680912"/>
                  </a:lnTo>
                  <a:cubicBezTo>
                    <a:pt x="1308476" y="691801"/>
                    <a:pt x="1296828" y="698500"/>
                    <a:pt x="1284230" y="698500"/>
                  </a:cubicBezTo>
                  <a:lnTo>
                    <a:pt x="219641" y="698500"/>
                  </a:lnTo>
                  <a:cubicBezTo>
                    <a:pt x="207043" y="698500"/>
                    <a:pt x="195395" y="691801"/>
                    <a:pt x="189060" y="680912"/>
                  </a:cubicBezTo>
                  <a:lnTo>
                    <a:pt x="6326" y="366838"/>
                  </a:lnTo>
                  <a:cubicBezTo>
                    <a:pt x="0" y="355966"/>
                    <a:pt x="0" y="342534"/>
                    <a:pt x="6326" y="331662"/>
                  </a:cubicBezTo>
                  <a:lnTo>
                    <a:pt x="189060" y="17588"/>
                  </a:lnTo>
                  <a:cubicBezTo>
                    <a:pt x="195395" y="6699"/>
                    <a:pt x="207043" y="0"/>
                    <a:pt x="219641" y="0"/>
                  </a:cubicBezTo>
                  <a:lnTo>
                    <a:pt x="1284230" y="0"/>
                  </a:lnTo>
                  <a:cubicBezTo>
                    <a:pt x="1296828" y="0"/>
                    <a:pt x="1308476" y="6699"/>
                    <a:pt x="1314812" y="17588"/>
                  </a:cubicBezTo>
                  <a:lnTo>
                    <a:pt x="1497545" y="331662"/>
                  </a:lnTo>
                  <a:cubicBezTo>
                    <a:pt x="1503871" y="342534"/>
                    <a:pt x="1503871" y="355966"/>
                    <a:pt x="1497545" y="366838"/>
                  </a:cubicBezTo>
                  <a:close/>
                </a:path>
              </a:pathLst>
            </a:custGeom>
            <a:solidFill>
              <a:srgbClr val="243B55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88752" y="5404844"/>
            <a:ext cx="9026299" cy="866176"/>
            <a:chOff x="0" y="0"/>
            <a:chExt cx="4319105" cy="414467"/>
          </a:xfrm>
        </p:grpSpPr>
        <p:sp>
          <p:nvSpPr>
            <p:cNvPr id="20" name="Freeform 20"/>
            <p:cNvSpPr/>
            <p:nvPr/>
          </p:nvSpPr>
          <p:spPr>
            <a:xfrm>
              <a:off x="9077" y="0"/>
              <a:ext cx="4300952" cy="414467"/>
            </a:xfrm>
            <a:custGeom>
              <a:avLst/>
              <a:gdLst/>
              <a:ahLst/>
              <a:cxnLst/>
              <a:rect l="l" t="t" r="r" b="b"/>
              <a:pathLst>
                <a:path w="4300952" h="414467">
                  <a:moveTo>
                    <a:pt x="4289611" y="228056"/>
                  </a:moveTo>
                  <a:lnTo>
                    <a:pt x="4127245" y="393645"/>
                  </a:lnTo>
                  <a:cubicBezTo>
                    <a:pt x="4114186" y="406963"/>
                    <a:pt x="4096319" y="414467"/>
                    <a:pt x="4077666" y="414467"/>
                  </a:cubicBezTo>
                  <a:lnTo>
                    <a:pt x="223285" y="414467"/>
                  </a:lnTo>
                  <a:cubicBezTo>
                    <a:pt x="204633" y="414467"/>
                    <a:pt x="186765" y="406963"/>
                    <a:pt x="173706" y="393645"/>
                  </a:cubicBezTo>
                  <a:lnTo>
                    <a:pt x="11340" y="228056"/>
                  </a:lnTo>
                  <a:cubicBezTo>
                    <a:pt x="0" y="216491"/>
                    <a:pt x="0" y="197977"/>
                    <a:pt x="11340" y="186411"/>
                  </a:cubicBezTo>
                  <a:lnTo>
                    <a:pt x="173706" y="20822"/>
                  </a:lnTo>
                  <a:cubicBezTo>
                    <a:pt x="186765" y="7504"/>
                    <a:pt x="204633" y="0"/>
                    <a:pt x="223285" y="0"/>
                  </a:cubicBezTo>
                  <a:lnTo>
                    <a:pt x="4077666" y="0"/>
                  </a:lnTo>
                  <a:cubicBezTo>
                    <a:pt x="4096319" y="0"/>
                    <a:pt x="4114186" y="7504"/>
                    <a:pt x="4127245" y="20822"/>
                  </a:cubicBezTo>
                  <a:lnTo>
                    <a:pt x="4289611" y="186411"/>
                  </a:lnTo>
                  <a:cubicBezTo>
                    <a:pt x="4300952" y="197977"/>
                    <a:pt x="4300952" y="216491"/>
                    <a:pt x="4289611" y="228056"/>
                  </a:cubicBezTo>
                  <a:close/>
                </a:path>
              </a:pathLst>
            </a:custGeom>
            <a:solidFill>
              <a:srgbClr val="243B55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14300" y="-47625"/>
              <a:ext cx="4090505" cy="462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22" name="Freeform 22"/>
          <p:cNvSpPr/>
          <p:nvPr/>
        </p:nvSpPr>
        <p:spPr>
          <a:xfrm rot="3827403">
            <a:off x="9865038" y="4686545"/>
            <a:ext cx="6279545" cy="1610757"/>
          </a:xfrm>
          <a:custGeom>
            <a:avLst/>
            <a:gdLst/>
            <a:ahLst/>
            <a:cxnLst/>
            <a:rect l="l" t="t" r="r" b="b"/>
            <a:pathLst>
              <a:path w="6279545" h="1610757">
                <a:moveTo>
                  <a:pt x="0" y="0"/>
                </a:moveTo>
                <a:lnTo>
                  <a:pt x="6279545" y="0"/>
                </a:lnTo>
                <a:lnTo>
                  <a:pt x="6279545" y="1610757"/>
                </a:lnTo>
                <a:lnTo>
                  <a:pt x="0" y="16107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5000"/>
            </a:blip>
            <a:stretch>
              <a:fillRect t="-1167" b="-1167"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1706435" y="-826130"/>
            <a:ext cx="10159941" cy="8731199"/>
            <a:chOff x="0" y="0"/>
            <a:chExt cx="812800" cy="698500"/>
          </a:xfrm>
        </p:grpSpPr>
        <p:sp>
          <p:nvSpPr>
            <p:cNvPr id="24" name="Freeform 24"/>
            <p:cNvSpPr/>
            <p:nvPr/>
          </p:nvSpPr>
          <p:spPr>
            <a:xfrm>
              <a:off x="5268" y="0"/>
              <a:ext cx="802265" cy="698500"/>
            </a:xfrm>
            <a:custGeom>
              <a:avLst/>
              <a:gdLst/>
              <a:ahLst/>
              <a:cxnLst/>
              <a:rect l="l" t="t" r="r" b="b"/>
              <a:pathLst>
                <a:path w="802265" h="698500">
                  <a:moveTo>
                    <a:pt x="793737" y="372961"/>
                  </a:moveTo>
                  <a:lnTo>
                    <a:pt x="618127" y="674789"/>
                  </a:lnTo>
                  <a:cubicBezTo>
                    <a:pt x="609586" y="689469"/>
                    <a:pt x="593884" y="698500"/>
                    <a:pt x="576900" y="698500"/>
                  </a:cubicBezTo>
                  <a:lnTo>
                    <a:pt x="225364" y="698500"/>
                  </a:lnTo>
                  <a:cubicBezTo>
                    <a:pt x="208380" y="698500"/>
                    <a:pt x="192678" y="689469"/>
                    <a:pt x="184137" y="674789"/>
                  </a:cubicBezTo>
                  <a:lnTo>
                    <a:pt x="8527" y="372961"/>
                  </a:lnTo>
                  <a:cubicBezTo>
                    <a:pt x="0" y="358304"/>
                    <a:pt x="0" y="340196"/>
                    <a:pt x="8527" y="325539"/>
                  </a:cubicBezTo>
                  <a:lnTo>
                    <a:pt x="184137" y="23711"/>
                  </a:lnTo>
                  <a:cubicBezTo>
                    <a:pt x="192678" y="9031"/>
                    <a:pt x="208380" y="0"/>
                    <a:pt x="225364" y="0"/>
                  </a:cubicBezTo>
                  <a:lnTo>
                    <a:pt x="576900" y="0"/>
                  </a:lnTo>
                  <a:cubicBezTo>
                    <a:pt x="593884" y="0"/>
                    <a:pt x="609586" y="9031"/>
                    <a:pt x="618127" y="23711"/>
                  </a:cubicBezTo>
                  <a:lnTo>
                    <a:pt x="793737" y="325539"/>
                  </a:lnTo>
                  <a:cubicBezTo>
                    <a:pt x="802264" y="340196"/>
                    <a:pt x="802264" y="358304"/>
                    <a:pt x="793737" y="372961"/>
                  </a:cubicBezTo>
                  <a:close/>
                </a:path>
              </a:pathLst>
            </a:custGeom>
            <a:blipFill>
              <a:blip r:embed="rId5"/>
              <a:stretch>
                <a:fillRect l="-15566" r="-15566"/>
              </a:stretch>
            </a:blipFill>
            <a:ln w="95250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25" name="Group 25"/>
          <p:cNvGrpSpPr/>
          <p:nvPr/>
        </p:nvGrpSpPr>
        <p:grpSpPr>
          <a:xfrm>
            <a:off x="11255825" y="3254660"/>
            <a:ext cx="4679399" cy="4300369"/>
            <a:chOff x="0" y="0"/>
            <a:chExt cx="6239199" cy="5733825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539163"/>
              <a:ext cx="4633407" cy="3981834"/>
              <a:chOff x="0" y="0"/>
              <a:chExt cx="812800" cy="6985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3850" y="0"/>
                <a:ext cx="80510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05100" h="698500">
                    <a:moveTo>
                      <a:pt x="798867" y="366581"/>
                    </a:moveTo>
                    <a:lnTo>
                      <a:pt x="615833" y="681169"/>
                    </a:lnTo>
                    <a:cubicBezTo>
                      <a:pt x="609591" y="691899"/>
                      <a:pt x="598113" y="698500"/>
                      <a:pt x="585699" y="698500"/>
                    </a:cubicBezTo>
                    <a:lnTo>
                      <a:pt x="219401" y="698500"/>
                    </a:lnTo>
                    <a:cubicBezTo>
                      <a:pt x="206987" y="698500"/>
                      <a:pt x="195509" y="691899"/>
                      <a:pt x="189267" y="681169"/>
                    </a:cubicBezTo>
                    <a:lnTo>
                      <a:pt x="6233" y="366581"/>
                    </a:lnTo>
                    <a:cubicBezTo>
                      <a:pt x="0" y="355868"/>
                      <a:pt x="0" y="342632"/>
                      <a:pt x="6233" y="331919"/>
                    </a:cubicBezTo>
                    <a:lnTo>
                      <a:pt x="189267" y="17331"/>
                    </a:lnTo>
                    <a:cubicBezTo>
                      <a:pt x="195509" y="6601"/>
                      <a:pt x="206987" y="0"/>
                      <a:pt x="219401" y="0"/>
                    </a:cubicBezTo>
                    <a:lnTo>
                      <a:pt x="585699" y="0"/>
                    </a:lnTo>
                    <a:cubicBezTo>
                      <a:pt x="598113" y="0"/>
                      <a:pt x="609591" y="6601"/>
                      <a:pt x="615833" y="17331"/>
                    </a:cubicBezTo>
                    <a:lnTo>
                      <a:pt x="798867" y="331919"/>
                    </a:lnTo>
                    <a:cubicBezTo>
                      <a:pt x="805100" y="342632"/>
                      <a:pt x="805100" y="355868"/>
                      <a:pt x="798867" y="36658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3027615" y="0"/>
              <a:ext cx="3211584" cy="2759955"/>
              <a:chOff x="0" y="0"/>
              <a:chExt cx="812800" cy="6985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5555" y="0"/>
                <a:ext cx="801690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801690" h="698500">
                    <a:moveTo>
                      <a:pt x="792698" y="374253"/>
                    </a:moveTo>
                    <a:lnTo>
                      <a:pt x="618592" y="673497"/>
                    </a:lnTo>
                    <a:cubicBezTo>
                      <a:pt x="609586" y="688977"/>
                      <a:pt x="593027" y="698500"/>
                      <a:pt x="575118" y="698500"/>
                    </a:cubicBezTo>
                    <a:lnTo>
                      <a:pt x="226572" y="698500"/>
                    </a:lnTo>
                    <a:cubicBezTo>
                      <a:pt x="208663" y="698500"/>
                      <a:pt x="192104" y="688977"/>
                      <a:pt x="183098" y="673497"/>
                    </a:cubicBezTo>
                    <a:lnTo>
                      <a:pt x="8992" y="374253"/>
                    </a:lnTo>
                    <a:cubicBezTo>
                      <a:pt x="0" y="358797"/>
                      <a:pt x="0" y="339703"/>
                      <a:pt x="8992" y="324247"/>
                    </a:cubicBezTo>
                    <a:lnTo>
                      <a:pt x="183098" y="25003"/>
                    </a:lnTo>
                    <a:cubicBezTo>
                      <a:pt x="192104" y="9523"/>
                      <a:pt x="208663" y="0"/>
                      <a:pt x="226572" y="0"/>
                    </a:cubicBezTo>
                    <a:lnTo>
                      <a:pt x="575118" y="0"/>
                    </a:lnTo>
                    <a:cubicBezTo>
                      <a:pt x="593027" y="0"/>
                      <a:pt x="609586" y="9523"/>
                      <a:pt x="618592" y="25003"/>
                    </a:cubicBezTo>
                    <a:lnTo>
                      <a:pt x="792698" y="324247"/>
                    </a:lnTo>
                    <a:cubicBezTo>
                      <a:pt x="801690" y="339703"/>
                      <a:pt x="801690" y="358797"/>
                      <a:pt x="792698" y="374253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3622127" y="3484778"/>
              <a:ext cx="2617073" cy="2249047"/>
              <a:chOff x="0" y="0"/>
              <a:chExt cx="812800" cy="6985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6817" y="0"/>
                <a:ext cx="799167" cy="698500"/>
              </a:xfrm>
              <a:custGeom>
                <a:avLst/>
                <a:gdLst/>
                <a:ahLst/>
                <a:cxnLst/>
                <a:rect l="l" t="t" r="r" b="b"/>
                <a:pathLst>
                  <a:path w="799167" h="698500">
                    <a:moveTo>
                      <a:pt x="788131" y="379933"/>
                    </a:moveTo>
                    <a:lnTo>
                      <a:pt x="620635" y="667817"/>
                    </a:lnTo>
                    <a:cubicBezTo>
                      <a:pt x="609582" y="686813"/>
                      <a:pt x="589262" y="698500"/>
                      <a:pt x="567284" y="698500"/>
                    </a:cubicBezTo>
                    <a:lnTo>
                      <a:pt x="231882" y="698500"/>
                    </a:lnTo>
                    <a:cubicBezTo>
                      <a:pt x="209904" y="698500"/>
                      <a:pt x="189584" y="686813"/>
                      <a:pt x="178531" y="667817"/>
                    </a:cubicBezTo>
                    <a:lnTo>
                      <a:pt x="11035" y="379933"/>
                    </a:lnTo>
                    <a:cubicBezTo>
                      <a:pt x="0" y="360966"/>
                      <a:pt x="0" y="337534"/>
                      <a:pt x="11035" y="318567"/>
                    </a:cubicBezTo>
                    <a:lnTo>
                      <a:pt x="178531" y="30683"/>
                    </a:lnTo>
                    <a:cubicBezTo>
                      <a:pt x="189584" y="11687"/>
                      <a:pt x="209904" y="0"/>
                      <a:pt x="231882" y="0"/>
                    </a:cubicBezTo>
                    <a:lnTo>
                      <a:pt x="567284" y="0"/>
                    </a:lnTo>
                    <a:cubicBezTo>
                      <a:pt x="589262" y="0"/>
                      <a:pt x="609582" y="11687"/>
                      <a:pt x="620635" y="30683"/>
                    </a:cubicBezTo>
                    <a:lnTo>
                      <a:pt x="788131" y="318567"/>
                    </a:lnTo>
                    <a:cubicBezTo>
                      <a:pt x="799166" y="337534"/>
                      <a:pt x="799166" y="360966"/>
                      <a:pt x="788131" y="379933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114300" y="-47625"/>
                <a:ext cx="584200" cy="746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</p:grpSp>
      <p:sp>
        <p:nvSpPr>
          <p:cNvPr id="35" name="Freeform 35"/>
          <p:cNvSpPr/>
          <p:nvPr/>
        </p:nvSpPr>
        <p:spPr>
          <a:xfrm>
            <a:off x="-498650" y="8664575"/>
            <a:ext cx="997301" cy="812800"/>
          </a:xfrm>
          <a:custGeom>
            <a:avLst/>
            <a:gdLst/>
            <a:ahLst/>
            <a:cxnLst/>
            <a:rect l="l" t="t" r="r" b="b"/>
            <a:pathLst>
              <a:path w="997301" h="812800">
                <a:moveTo>
                  <a:pt x="0" y="0"/>
                </a:moveTo>
                <a:lnTo>
                  <a:pt x="997300" y="0"/>
                </a:lnTo>
                <a:lnTo>
                  <a:pt x="99730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2009966" y="9944100"/>
            <a:ext cx="1177504" cy="797759"/>
          </a:xfrm>
          <a:custGeom>
            <a:avLst/>
            <a:gdLst/>
            <a:ahLst/>
            <a:cxnLst/>
            <a:rect l="l" t="t" r="r" b="b"/>
            <a:pathLst>
              <a:path w="1177504" h="797759">
                <a:moveTo>
                  <a:pt x="0" y="0"/>
                </a:moveTo>
                <a:lnTo>
                  <a:pt x="1177504" y="0"/>
                </a:lnTo>
                <a:lnTo>
                  <a:pt x="1177504" y="797759"/>
                </a:lnTo>
                <a:lnTo>
                  <a:pt x="0" y="7977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-588752" y="-398880"/>
            <a:ext cx="1177504" cy="797759"/>
          </a:xfrm>
          <a:custGeom>
            <a:avLst/>
            <a:gdLst/>
            <a:ahLst/>
            <a:cxnLst/>
            <a:rect l="l" t="t" r="r" b="b"/>
            <a:pathLst>
              <a:path w="1177504" h="797759">
                <a:moveTo>
                  <a:pt x="0" y="0"/>
                </a:moveTo>
                <a:lnTo>
                  <a:pt x="1177504" y="0"/>
                </a:lnTo>
                <a:lnTo>
                  <a:pt x="1177504" y="797760"/>
                </a:lnTo>
                <a:lnTo>
                  <a:pt x="0" y="7977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334321" y="7869231"/>
            <a:ext cx="1606754" cy="1590687"/>
          </a:xfrm>
          <a:custGeom>
            <a:avLst/>
            <a:gdLst/>
            <a:ahLst/>
            <a:cxnLst/>
            <a:rect l="l" t="t" r="r" b="b"/>
            <a:pathLst>
              <a:path w="1606754" h="1590687">
                <a:moveTo>
                  <a:pt x="0" y="0"/>
                </a:moveTo>
                <a:lnTo>
                  <a:pt x="1606755" y="0"/>
                </a:lnTo>
                <a:lnTo>
                  <a:pt x="1606755" y="1590687"/>
                </a:lnTo>
                <a:lnTo>
                  <a:pt x="0" y="159068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4354582" y="7957323"/>
            <a:ext cx="2300287" cy="1414505"/>
          </a:xfrm>
          <a:custGeom>
            <a:avLst/>
            <a:gdLst/>
            <a:ahLst/>
            <a:cxnLst/>
            <a:rect l="l" t="t" r="r" b="b"/>
            <a:pathLst>
              <a:path w="2300287" h="1414505">
                <a:moveTo>
                  <a:pt x="0" y="0"/>
                </a:moveTo>
                <a:lnTo>
                  <a:pt x="2300287" y="0"/>
                </a:lnTo>
                <a:lnTo>
                  <a:pt x="2300287" y="1414504"/>
                </a:lnTo>
                <a:lnTo>
                  <a:pt x="0" y="141450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b="-8346"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842700" y="2499916"/>
            <a:ext cx="8772351" cy="2647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20"/>
              </a:lnSpc>
            </a:pPr>
            <a:r>
              <a:rPr lang="en-US" sz="3935" b="1">
                <a:solidFill>
                  <a:srgbClr val="243B55"/>
                </a:solidFill>
                <a:latin typeface="Montserrat Bold" panose="00000800000000000000"/>
                <a:ea typeface="Montserrat Bold" panose="00000800000000000000"/>
                <a:cs typeface="Montserrat Bold" panose="00000800000000000000"/>
                <a:sym typeface="Montserrat Bold" panose="00000800000000000000"/>
              </a:rPr>
              <a:t>ՀԱՅԱՍՏԱՆԻ ՀԱՆՐԱՊԵՏՈՒԹՅԱՆ </a:t>
            </a:r>
            <a:endParaRPr lang="en-US" sz="3935" b="1">
              <a:solidFill>
                <a:srgbClr val="243B55"/>
              </a:solidFill>
              <a:latin typeface="Montserrat Bold" panose="00000800000000000000"/>
              <a:ea typeface="Montserrat Bold" panose="00000800000000000000"/>
              <a:cs typeface="Montserrat Bold" panose="00000800000000000000"/>
              <a:sym typeface="Montserrat Bold" panose="00000800000000000000"/>
            </a:endParaRPr>
          </a:p>
          <a:p>
            <a:pPr algn="l">
              <a:lnSpc>
                <a:spcPts val="3450"/>
              </a:lnSpc>
            </a:pPr>
            <a:r>
              <a:rPr lang="en-US" sz="2875" b="1">
                <a:solidFill>
                  <a:srgbClr val="243B55"/>
                </a:solidFill>
                <a:latin typeface="Montserrat Bold" panose="00000800000000000000"/>
                <a:ea typeface="Montserrat Bold" panose="00000800000000000000"/>
                <a:cs typeface="Montserrat Bold" panose="00000800000000000000"/>
                <a:sym typeface="Montserrat Bold" panose="00000800000000000000"/>
              </a:rPr>
              <a:t>ՄԱՐԴՈՒ ԻՐԱՎՈՒՆՔՆԵՐԻ ՊԱՇՏՊԱՆՈՒԹՅԱՆ</a:t>
            </a:r>
            <a:endParaRPr lang="en-US" sz="2875" b="1">
              <a:solidFill>
                <a:srgbClr val="243B55"/>
              </a:solidFill>
              <a:latin typeface="Montserrat Bold" panose="00000800000000000000"/>
              <a:ea typeface="Montserrat Bold" panose="00000800000000000000"/>
              <a:cs typeface="Montserrat Bold" panose="00000800000000000000"/>
              <a:sym typeface="Montserrat Bold" panose="00000800000000000000"/>
            </a:endParaRPr>
          </a:p>
          <a:p>
            <a:pPr algn="l">
              <a:lnSpc>
                <a:spcPts val="2885"/>
              </a:lnSpc>
            </a:pPr>
            <a:r>
              <a:rPr lang="en-US" sz="2400" b="1">
                <a:solidFill>
                  <a:srgbClr val="243B55"/>
                </a:solidFill>
                <a:latin typeface="Montserrat Bold" panose="00000800000000000000"/>
                <a:ea typeface="Montserrat Bold" panose="00000800000000000000"/>
                <a:cs typeface="Montserrat Bold" panose="00000800000000000000"/>
                <a:sym typeface="Montserrat Bold" panose="00000800000000000000"/>
              </a:rPr>
              <a:t>ԱԶԳԱՅԻՆ ՌԱԶՄԱՎԱՐՈՒԹՅՈՒՆԻՑ ԲԽՈՂ 2023-2025</a:t>
            </a:r>
            <a:endParaRPr lang="en-US" sz="2400" b="1">
              <a:solidFill>
                <a:srgbClr val="243B55"/>
              </a:solidFill>
              <a:latin typeface="Montserrat Bold" panose="00000800000000000000"/>
              <a:ea typeface="Montserrat Bold" panose="00000800000000000000"/>
              <a:cs typeface="Montserrat Bold" panose="00000800000000000000"/>
              <a:sym typeface="Montserrat Bold" panose="00000800000000000000"/>
            </a:endParaRPr>
          </a:p>
          <a:p>
            <a:pPr algn="l">
              <a:lnSpc>
                <a:spcPts val="4015"/>
              </a:lnSpc>
            </a:pPr>
            <a:r>
              <a:rPr lang="en-US" sz="3345" b="1">
                <a:solidFill>
                  <a:srgbClr val="243B55"/>
                </a:solidFill>
                <a:latin typeface="Montserrat Bold" panose="00000800000000000000"/>
                <a:ea typeface="Montserrat Bold" panose="00000800000000000000"/>
                <a:cs typeface="Montserrat Bold" panose="00000800000000000000"/>
                <a:sym typeface="Montserrat Bold" panose="00000800000000000000"/>
              </a:rPr>
              <a:t>ԹՎԱԿԱՆՆԵՐԻ ԳՈՐԾՈՂՈՒԹՅՈՒՆՆԵՐԻ</a:t>
            </a:r>
            <a:endParaRPr lang="en-US" sz="3345" b="1">
              <a:solidFill>
                <a:srgbClr val="243B55"/>
              </a:solidFill>
              <a:latin typeface="Montserrat Bold" panose="00000800000000000000"/>
              <a:ea typeface="Montserrat Bold" panose="00000800000000000000"/>
              <a:cs typeface="Montserrat Bold" panose="00000800000000000000"/>
              <a:sym typeface="Montserrat Bold" panose="00000800000000000000"/>
            </a:endParaRPr>
          </a:p>
          <a:p>
            <a:pPr algn="l">
              <a:lnSpc>
                <a:spcPts val="2885"/>
              </a:lnSpc>
            </a:pPr>
            <a:r>
              <a:rPr lang="en-US" sz="2400" b="1">
                <a:solidFill>
                  <a:srgbClr val="243B55"/>
                </a:solidFill>
                <a:latin typeface="Montserrat Bold" panose="00000800000000000000"/>
                <a:ea typeface="Montserrat Bold" panose="00000800000000000000"/>
                <a:cs typeface="Montserrat Bold" panose="00000800000000000000"/>
                <a:sym typeface="Montserrat Bold" panose="00000800000000000000"/>
              </a:rPr>
              <a:t>ԻՐԱԿԱՆԱՑՄԱՆ ԾՐԱԳՐԻ 2023-2024 ԹՎԱԿԱՆՆԵՐԻՆ</a:t>
            </a:r>
            <a:endParaRPr lang="en-US" sz="2400" b="1">
              <a:solidFill>
                <a:srgbClr val="243B55"/>
              </a:solidFill>
              <a:latin typeface="Montserrat Bold" panose="00000800000000000000"/>
              <a:ea typeface="Montserrat Bold" panose="00000800000000000000"/>
              <a:cs typeface="Montserrat Bold" panose="00000800000000000000"/>
              <a:sym typeface="Montserrat Bold" panose="00000800000000000000"/>
            </a:endParaRPr>
          </a:p>
          <a:p>
            <a:pPr algn="l">
              <a:lnSpc>
                <a:spcPts val="3165"/>
              </a:lnSpc>
            </a:pPr>
            <a:r>
              <a:rPr lang="en-US" sz="2640" b="1">
                <a:solidFill>
                  <a:srgbClr val="243B55"/>
                </a:solidFill>
                <a:latin typeface="Montserrat Bold" panose="00000800000000000000"/>
                <a:ea typeface="Montserrat Bold" panose="00000800000000000000"/>
                <a:cs typeface="Montserrat Bold" panose="00000800000000000000"/>
                <a:sym typeface="Montserrat Bold" panose="00000800000000000000"/>
              </a:rPr>
              <a:t>ԻՐԱԿԱՆԱՑՄԱՆ ԵՆԹԱԿԱ ԳՈՐԾՈՂՈՒԹՅՈՒՆՆԵՐԻ</a:t>
            </a:r>
            <a:endParaRPr lang="en-US" sz="2640" b="1">
              <a:solidFill>
                <a:srgbClr val="243B55"/>
              </a:solidFill>
              <a:latin typeface="Montserrat Bold" panose="00000800000000000000"/>
              <a:ea typeface="Montserrat Bold" panose="00000800000000000000"/>
              <a:cs typeface="Montserrat Bold" panose="00000800000000000000"/>
              <a:sym typeface="Montserrat Bold" panose="00000800000000000000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227163" y="5571885"/>
            <a:ext cx="8097075" cy="513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75"/>
              </a:lnSpc>
            </a:pPr>
            <a:r>
              <a:rPr lang="en-US" sz="3480" b="1" dirty="0">
                <a:solidFill>
                  <a:srgbClr val="FFFFFF"/>
                </a:solidFill>
                <a:latin typeface="Montserrat Bold" panose="00000800000000000000"/>
                <a:ea typeface="Montserrat Bold" panose="00000800000000000000"/>
                <a:cs typeface="Montserrat Bold" panose="00000800000000000000"/>
                <a:sym typeface="Montserrat Bold" panose="00000800000000000000"/>
              </a:rPr>
              <a:t>ՄՇՏԱԴԻՏԱՐԿՄԱՆ ԱՐԴՅՈՒՆՔՆԵՐ</a:t>
            </a:r>
            <a:endParaRPr lang="en-US" sz="3480" b="1" dirty="0">
              <a:solidFill>
                <a:srgbClr val="FFFFFF"/>
              </a:solidFill>
              <a:latin typeface="Montserrat Bold" panose="00000800000000000000"/>
              <a:ea typeface="Montserrat Bold" panose="00000800000000000000"/>
              <a:cs typeface="Montserrat Bold" panose="00000800000000000000"/>
              <a:sym typeface="Montserrat Bold" panose="0000080000000000000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666726" y="5222882"/>
            <a:ext cx="8055228" cy="20694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V="1">
            <a:off x="9766948" y="5297219"/>
            <a:ext cx="8335653" cy="48867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666726" y="6244388"/>
            <a:ext cx="8055228" cy="0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V="1">
            <a:off x="9766948" y="6305632"/>
            <a:ext cx="8335653" cy="11021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 rot="5400000">
            <a:off x="163464" y="4567332"/>
            <a:ext cx="497146" cy="479027"/>
            <a:chOff x="0" y="0"/>
            <a:chExt cx="812800" cy="783178"/>
          </a:xfrm>
        </p:grpSpPr>
        <p:sp>
          <p:nvSpPr>
            <p:cNvPr id="8" name="Freeform 8"/>
            <p:cNvSpPr/>
            <p:nvPr/>
          </p:nvSpPr>
          <p:spPr>
            <a:xfrm>
              <a:off x="56503" y="94637"/>
              <a:ext cx="699793" cy="688541"/>
            </a:xfrm>
            <a:custGeom>
              <a:avLst/>
              <a:gdLst/>
              <a:ahLst/>
              <a:cxnLst/>
              <a:rect l="l" t="t" r="r" b="b"/>
              <a:pathLst>
                <a:path w="699793" h="688541">
                  <a:moveTo>
                    <a:pt x="421624" y="43589"/>
                  </a:moveTo>
                  <a:lnTo>
                    <a:pt x="684570" y="550315"/>
                  </a:lnTo>
                  <a:cubicBezTo>
                    <a:pt x="699794" y="579652"/>
                    <a:pt x="698608" y="614806"/>
                    <a:pt x="681444" y="643052"/>
                  </a:cubicBezTo>
                  <a:cubicBezTo>
                    <a:pt x="664279" y="671297"/>
                    <a:pt x="633621" y="688541"/>
                    <a:pt x="600570" y="688541"/>
                  </a:cubicBezTo>
                  <a:lnTo>
                    <a:pt x="99224" y="688541"/>
                  </a:lnTo>
                  <a:cubicBezTo>
                    <a:pt x="66173" y="688541"/>
                    <a:pt x="35515" y="671297"/>
                    <a:pt x="18350" y="643052"/>
                  </a:cubicBezTo>
                  <a:cubicBezTo>
                    <a:pt x="1186" y="614806"/>
                    <a:pt x="0" y="579652"/>
                    <a:pt x="15224" y="550315"/>
                  </a:cubicBezTo>
                  <a:lnTo>
                    <a:pt x="278170" y="43589"/>
                  </a:lnTo>
                  <a:cubicBezTo>
                    <a:pt x="292067" y="16808"/>
                    <a:pt x="319726" y="0"/>
                    <a:pt x="349897" y="0"/>
                  </a:cubicBezTo>
                  <a:cubicBezTo>
                    <a:pt x="380069" y="0"/>
                    <a:pt x="407727" y="16808"/>
                    <a:pt x="421624" y="43589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10" name="Group 10"/>
          <p:cNvGrpSpPr/>
          <p:nvPr/>
        </p:nvGrpSpPr>
        <p:grpSpPr>
          <a:xfrm rot="5400000">
            <a:off x="9244331" y="4682703"/>
            <a:ext cx="472355" cy="536187"/>
            <a:chOff x="0" y="0"/>
            <a:chExt cx="812800" cy="922638"/>
          </a:xfrm>
        </p:grpSpPr>
        <p:sp>
          <p:nvSpPr>
            <p:cNvPr id="11" name="Freeform 11"/>
            <p:cNvSpPr/>
            <p:nvPr/>
          </p:nvSpPr>
          <p:spPr>
            <a:xfrm>
              <a:off x="51507" y="106902"/>
              <a:ext cx="709786" cy="815736"/>
            </a:xfrm>
            <a:custGeom>
              <a:avLst/>
              <a:gdLst/>
              <a:ahLst/>
              <a:cxnLst/>
              <a:rect l="l" t="t" r="r" b="b"/>
              <a:pathLst>
                <a:path w="709786" h="815736">
                  <a:moveTo>
                    <a:pt x="420962" y="43092"/>
                  </a:moveTo>
                  <a:lnTo>
                    <a:pt x="695224" y="665742"/>
                  </a:lnTo>
                  <a:cubicBezTo>
                    <a:pt x="709786" y="698801"/>
                    <a:pt x="706667" y="736978"/>
                    <a:pt x="686932" y="767235"/>
                  </a:cubicBezTo>
                  <a:cubicBezTo>
                    <a:pt x="667197" y="797492"/>
                    <a:pt x="633517" y="815736"/>
                    <a:pt x="597393" y="815736"/>
                  </a:cubicBezTo>
                  <a:lnTo>
                    <a:pt x="112393" y="815736"/>
                  </a:lnTo>
                  <a:cubicBezTo>
                    <a:pt x="76269" y="815736"/>
                    <a:pt x="42589" y="797492"/>
                    <a:pt x="22854" y="767235"/>
                  </a:cubicBezTo>
                  <a:cubicBezTo>
                    <a:pt x="3119" y="736978"/>
                    <a:pt x="0" y="698801"/>
                    <a:pt x="14562" y="665742"/>
                  </a:cubicBezTo>
                  <a:lnTo>
                    <a:pt x="288824" y="43092"/>
                  </a:lnTo>
                  <a:cubicBezTo>
                    <a:pt x="300360" y="16903"/>
                    <a:pt x="326276" y="0"/>
                    <a:pt x="354893" y="0"/>
                  </a:cubicBezTo>
                  <a:cubicBezTo>
                    <a:pt x="383510" y="0"/>
                    <a:pt x="409426" y="16903"/>
                    <a:pt x="420962" y="4309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27000" y="361693"/>
              <a:ext cx="558800" cy="495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13" name="Group 13"/>
          <p:cNvGrpSpPr/>
          <p:nvPr/>
        </p:nvGrpSpPr>
        <p:grpSpPr>
          <a:xfrm rot="5400000">
            <a:off x="163464" y="5588837"/>
            <a:ext cx="497146" cy="479027"/>
            <a:chOff x="0" y="0"/>
            <a:chExt cx="812800" cy="783178"/>
          </a:xfrm>
        </p:grpSpPr>
        <p:sp>
          <p:nvSpPr>
            <p:cNvPr id="14" name="Freeform 14"/>
            <p:cNvSpPr/>
            <p:nvPr/>
          </p:nvSpPr>
          <p:spPr>
            <a:xfrm>
              <a:off x="56503" y="94637"/>
              <a:ext cx="699793" cy="688541"/>
            </a:xfrm>
            <a:custGeom>
              <a:avLst/>
              <a:gdLst/>
              <a:ahLst/>
              <a:cxnLst/>
              <a:rect l="l" t="t" r="r" b="b"/>
              <a:pathLst>
                <a:path w="699793" h="688541">
                  <a:moveTo>
                    <a:pt x="421624" y="43589"/>
                  </a:moveTo>
                  <a:lnTo>
                    <a:pt x="684570" y="550315"/>
                  </a:lnTo>
                  <a:cubicBezTo>
                    <a:pt x="699794" y="579652"/>
                    <a:pt x="698608" y="614806"/>
                    <a:pt x="681444" y="643052"/>
                  </a:cubicBezTo>
                  <a:cubicBezTo>
                    <a:pt x="664279" y="671297"/>
                    <a:pt x="633621" y="688541"/>
                    <a:pt x="600570" y="688541"/>
                  </a:cubicBezTo>
                  <a:lnTo>
                    <a:pt x="99224" y="688541"/>
                  </a:lnTo>
                  <a:cubicBezTo>
                    <a:pt x="66173" y="688541"/>
                    <a:pt x="35515" y="671297"/>
                    <a:pt x="18350" y="643052"/>
                  </a:cubicBezTo>
                  <a:cubicBezTo>
                    <a:pt x="1186" y="614806"/>
                    <a:pt x="0" y="579652"/>
                    <a:pt x="15224" y="550315"/>
                  </a:cubicBezTo>
                  <a:lnTo>
                    <a:pt x="278170" y="43589"/>
                  </a:lnTo>
                  <a:cubicBezTo>
                    <a:pt x="292067" y="16808"/>
                    <a:pt x="319726" y="0"/>
                    <a:pt x="349897" y="0"/>
                  </a:cubicBezTo>
                  <a:cubicBezTo>
                    <a:pt x="380069" y="0"/>
                    <a:pt x="407727" y="16808"/>
                    <a:pt x="421624" y="43589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16" name="Group 16"/>
          <p:cNvGrpSpPr/>
          <p:nvPr/>
        </p:nvGrpSpPr>
        <p:grpSpPr>
          <a:xfrm rot="5400000">
            <a:off x="9244331" y="5653270"/>
            <a:ext cx="472355" cy="536187"/>
            <a:chOff x="0" y="0"/>
            <a:chExt cx="812800" cy="922638"/>
          </a:xfrm>
        </p:grpSpPr>
        <p:sp>
          <p:nvSpPr>
            <p:cNvPr id="17" name="Freeform 17"/>
            <p:cNvSpPr/>
            <p:nvPr/>
          </p:nvSpPr>
          <p:spPr>
            <a:xfrm>
              <a:off x="51507" y="106902"/>
              <a:ext cx="709786" cy="815736"/>
            </a:xfrm>
            <a:custGeom>
              <a:avLst/>
              <a:gdLst/>
              <a:ahLst/>
              <a:cxnLst/>
              <a:rect l="l" t="t" r="r" b="b"/>
              <a:pathLst>
                <a:path w="709786" h="815736">
                  <a:moveTo>
                    <a:pt x="420962" y="43092"/>
                  </a:moveTo>
                  <a:lnTo>
                    <a:pt x="695224" y="665742"/>
                  </a:lnTo>
                  <a:cubicBezTo>
                    <a:pt x="709786" y="698801"/>
                    <a:pt x="706667" y="736978"/>
                    <a:pt x="686932" y="767235"/>
                  </a:cubicBezTo>
                  <a:cubicBezTo>
                    <a:pt x="667197" y="797492"/>
                    <a:pt x="633517" y="815736"/>
                    <a:pt x="597393" y="815736"/>
                  </a:cubicBezTo>
                  <a:lnTo>
                    <a:pt x="112393" y="815736"/>
                  </a:lnTo>
                  <a:cubicBezTo>
                    <a:pt x="76269" y="815736"/>
                    <a:pt x="42589" y="797492"/>
                    <a:pt x="22854" y="767235"/>
                  </a:cubicBezTo>
                  <a:cubicBezTo>
                    <a:pt x="3119" y="736978"/>
                    <a:pt x="0" y="698801"/>
                    <a:pt x="14562" y="665742"/>
                  </a:cubicBezTo>
                  <a:lnTo>
                    <a:pt x="288824" y="43092"/>
                  </a:lnTo>
                  <a:cubicBezTo>
                    <a:pt x="300360" y="16903"/>
                    <a:pt x="326276" y="0"/>
                    <a:pt x="354893" y="0"/>
                  </a:cubicBezTo>
                  <a:cubicBezTo>
                    <a:pt x="383510" y="0"/>
                    <a:pt x="409426" y="16903"/>
                    <a:pt x="420962" y="4309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27000" y="361693"/>
              <a:ext cx="558800" cy="495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id="19" name="AutoShape 19"/>
          <p:cNvSpPr/>
          <p:nvPr/>
        </p:nvSpPr>
        <p:spPr>
          <a:xfrm flipV="1">
            <a:off x="9766948" y="7241815"/>
            <a:ext cx="8332339" cy="45406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V="1">
            <a:off x="666726" y="7258256"/>
            <a:ext cx="8055228" cy="51817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flipV="1">
            <a:off x="9766948" y="8229881"/>
            <a:ext cx="8437255" cy="51756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flipV="1">
            <a:off x="673045" y="8302546"/>
            <a:ext cx="8048910" cy="5692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 rot="5400000">
            <a:off x="9244331" y="6623837"/>
            <a:ext cx="472355" cy="536187"/>
            <a:chOff x="0" y="0"/>
            <a:chExt cx="812800" cy="922638"/>
          </a:xfrm>
        </p:grpSpPr>
        <p:sp>
          <p:nvSpPr>
            <p:cNvPr id="24" name="Freeform 24"/>
            <p:cNvSpPr/>
            <p:nvPr/>
          </p:nvSpPr>
          <p:spPr>
            <a:xfrm>
              <a:off x="51507" y="106902"/>
              <a:ext cx="709786" cy="815736"/>
            </a:xfrm>
            <a:custGeom>
              <a:avLst/>
              <a:gdLst/>
              <a:ahLst/>
              <a:cxnLst/>
              <a:rect l="l" t="t" r="r" b="b"/>
              <a:pathLst>
                <a:path w="709786" h="815736">
                  <a:moveTo>
                    <a:pt x="420962" y="43092"/>
                  </a:moveTo>
                  <a:lnTo>
                    <a:pt x="695224" y="665742"/>
                  </a:lnTo>
                  <a:cubicBezTo>
                    <a:pt x="709786" y="698801"/>
                    <a:pt x="706667" y="736978"/>
                    <a:pt x="686932" y="767235"/>
                  </a:cubicBezTo>
                  <a:cubicBezTo>
                    <a:pt x="667197" y="797492"/>
                    <a:pt x="633517" y="815736"/>
                    <a:pt x="597393" y="815736"/>
                  </a:cubicBezTo>
                  <a:lnTo>
                    <a:pt x="112393" y="815736"/>
                  </a:lnTo>
                  <a:cubicBezTo>
                    <a:pt x="76269" y="815736"/>
                    <a:pt x="42589" y="797492"/>
                    <a:pt x="22854" y="767235"/>
                  </a:cubicBezTo>
                  <a:cubicBezTo>
                    <a:pt x="3119" y="736978"/>
                    <a:pt x="0" y="698801"/>
                    <a:pt x="14562" y="665742"/>
                  </a:cubicBezTo>
                  <a:lnTo>
                    <a:pt x="288824" y="43092"/>
                  </a:lnTo>
                  <a:cubicBezTo>
                    <a:pt x="300360" y="16903"/>
                    <a:pt x="326276" y="0"/>
                    <a:pt x="354893" y="0"/>
                  </a:cubicBezTo>
                  <a:cubicBezTo>
                    <a:pt x="383510" y="0"/>
                    <a:pt x="409426" y="16903"/>
                    <a:pt x="420962" y="4309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27000" y="361693"/>
              <a:ext cx="558800" cy="495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26" name="Group 26"/>
          <p:cNvGrpSpPr/>
          <p:nvPr/>
        </p:nvGrpSpPr>
        <p:grpSpPr>
          <a:xfrm rot="5400000">
            <a:off x="163464" y="6650862"/>
            <a:ext cx="497146" cy="479027"/>
            <a:chOff x="0" y="0"/>
            <a:chExt cx="812800" cy="783178"/>
          </a:xfrm>
        </p:grpSpPr>
        <p:sp>
          <p:nvSpPr>
            <p:cNvPr id="27" name="Freeform 27"/>
            <p:cNvSpPr/>
            <p:nvPr/>
          </p:nvSpPr>
          <p:spPr>
            <a:xfrm>
              <a:off x="56503" y="94637"/>
              <a:ext cx="699793" cy="688541"/>
            </a:xfrm>
            <a:custGeom>
              <a:avLst/>
              <a:gdLst/>
              <a:ahLst/>
              <a:cxnLst/>
              <a:rect l="l" t="t" r="r" b="b"/>
              <a:pathLst>
                <a:path w="699793" h="688541">
                  <a:moveTo>
                    <a:pt x="421624" y="43589"/>
                  </a:moveTo>
                  <a:lnTo>
                    <a:pt x="684570" y="550315"/>
                  </a:lnTo>
                  <a:cubicBezTo>
                    <a:pt x="699794" y="579652"/>
                    <a:pt x="698608" y="614806"/>
                    <a:pt x="681444" y="643052"/>
                  </a:cubicBezTo>
                  <a:cubicBezTo>
                    <a:pt x="664279" y="671297"/>
                    <a:pt x="633621" y="688541"/>
                    <a:pt x="600570" y="688541"/>
                  </a:cubicBezTo>
                  <a:lnTo>
                    <a:pt x="99224" y="688541"/>
                  </a:lnTo>
                  <a:cubicBezTo>
                    <a:pt x="66173" y="688541"/>
                    <a:pt x="35515" y="671297"/>
                    <a:pt x="18350" y="643052"/>
                  </a:cubicBezTo>
                  <a:cubicBezTo>
                    <a:pt x="1186" y="614806"/>
                    <a:pt x="0" y="579652"/>
                    <a:pt x="15224" y="550315"/>
                  </a:cubicBezTo>
                  <a:lnTo>
                    <a:pt x="278170" y="43589"/>
                  </a:lnTo>
                  <a:cubicBezTo>
                    <a:pt x="292067" y="16808"/>
                    <a:pt x="319726" y="0"/>
                    <a:pt x="349897" y="0"/>
                  </a:cubicBezTo>
                  <a:cubicBezTo>
                    <a:pt x="380069" y="0"/>
                    <a:pt x="407727" y="16808"/>
                    <a:pt x="421624" y="43589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29" name="Group 29"/>
          <p:cNvGrpSpPr/>
          <p:nvPr/>
        </p:nvGrpSpPr>
        <p:grpSpPr>
          <a:xfrm rot="5400000">
            <a:off x="9244331" y="7614775"/>
            <a:ext cx="472355" cy="536187"/>
            <a:chOff x="0" y="0"/>
            <a:chExt cx="812800" cy="922638"/>
          </a:xfrm>
        </p:grpSpPr>
        <p:sp>
          <p:nvSpPr>
            <p:cNvPr id="30" name="Freeform 30"/>
            <p:cNvSpPr/>
            <p:nvPr/>
          </p:nvSpPr>
          <p:spPr>
            <a:xfrm>
              <a:off x="51507" y="106902"/>
              <a:ext cx="709786" cy="815736"/>
            </a:xfrm>
            <a:custGeom>
              <a:avLst/>
              <a:gdLst/>
              <a:ahLst/>
              <a:cxnLst/>
              <a:rect l="l" t="t" r="r" b="b"/>
              <a:pathLst>
                <a:path w="709786" h="815736">
                  <a:moveTo>
                    <a:pt x="420962" y="43092"/>
                  </a:moveTo>
                  <a:lnTo>
                    <a:pt x="695224" y="665742"/>
                  </a:lnTo>
                  <a:cubicBezTo>
                    <a:pt x="709786" y="698801"/>
                    <a:pt x="706667" y="736978"/>
                    <a:pt x="686932" y="767235"/>
                  </a:cubicBezTo>
                  <a:cubicBezTo>
                    <a:pt x="667197" y="797492"/>
                    <a:pt x="633517" y="815736"/>
                    <a:pt x="597393" y="815736"/>
                  </a:cubicBezTo>
                  <a:lnTo>
                    <a:pt x="112393" y="815736"/>
                  </a:lnTo>
                  <a:cubicBezTo>
                    <a:pt x="76269" y="815736"/>
                    <a:pt x="42589" y="797492"/>
                    <a:pt x="22854" y="767235"/>
                  </a:cubicBezTo>
                  <a:cubicBezTo>
                    <a:pt x="3119" y="736978"/>
                    <a:pt x="0" y="698801"/>
                    <a:pt x="14562" y="665742"/>
                  </a:cubicBezTo>
                  <a:lnTo>
                    <a:pt x="288824" y="43092"/>
                  </a:lnTo>
                  <a:cubicBezTo>
                    <a:pt x="300360" y="16903"/>
                    <a:pt x="326276" y="0"/>
                    <a:pt x="354893" y="0"/>
                  </a:cubicBezTo>
                  <a:cubicBezTo>
                    <a:pt x="383510" y="0"/>
                    <a:pt x="409426" y="16903"/>
                    <a:pt x="420962" y="4309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27000" y="361693"/>
              <a:ext cx="558800" cy="495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32" name="Group 32"/>
          <p:cNvGrpSpPr/>
          <p:nvPr/>
        </p:nvGrpSpPr>
        <p:grpSpPr>
          <a:xfrm rot="5400000">
            <a:off x="199869" y="7678744"/>
            <a:ext cx="481645" cy="464091"/>
            <a:chOff x="0" y="0"/>
            <a:chExt cx="812800" cy="783178"/>
          </a:xfrm>
        </p:grpSpPr>
        <p:sp>
          <p:nvSpPr>
            <p:cNvPr id="33" name="Freeform 33"/>
            <p:cNvSpPr/>
            <p:nvPr/>
          </p:nvSpPr>
          <p:spPr>
            <a:xfrm>
              <a:off x="58322" y="97682"/>
              <a:ext cx="696156" cy="685495"/>
            </a:xfrm>
            <a:custGeom>
              <a:avLst/>
              <a:gdLst/>
              <a:ahLst/>
              <a:cxnLst/>
              <a:rect l="l" t="t" r="r" b="b"/>
              <a:pathLst>
                <a:path w="696156" h="685495">
                  <a:moveTo>
                    <a:pt x="422113" y="44992"/>
                  </a:moveTo>
                  <a:lnTo>
                    <a:pt x="680443" y="542822"/>
                  </a:lnTo>
                  <a:cubicBezTo>
                    <a:pt x="696156" y="573103"/>
                    <a:pt x="694933" y="609388"/>
                    <a:pt x="677216" y="638543"/>
                  </a:cubicBezTo>
                  <a:cubicBezTo>
                    <a:pt x="659498" y="667697"/>
                    <a:pt x="627854" y="685496"/>
                    <a:pt x="593739" y="685496"/>
                  </a:cubicBezTo>
                  <a:lnTo>
                    <a:pt x="102417" y="685496"/>
                  </a:lnTo>
                  <a:cubicBezTo>
                    <a:pt x="68302" y="685496"/>
                    <a:pt x="36658" y="667697"/>
                    <a:pt x="18940" y="638543"/>
                  </a:cubicBezTo>
                  <a:cubicBezTo>
                    <a:pt x="1223" y="609388"/>
                    <a:pt x="0" y="573103"/>
                    <a:pt x="15713" y="542822"/>
                  </a:cubicBezTo>
                  <a:lnTo>
                    <a:pt x="274043" y="44992"/>
                  </a:lnTo>
                  <a:cubicBezTo>
                    <a:pt x="288387" y="17350"/>
                    <a:pt x="316935" y="0"/>
                    <a:pt x="348078" y="0"/>
                  </a:cubicBezTo>
                  <a:cubicBezTo>
                    <a:pt x="379220" y="0"/>
                    <a:pt x="407769" y="17350"/>
                    <a:pt x="422113" y="4499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-1025254" y="2039986"/>
            <a:ext cx="20338508" cy="1946335"/>
            <a:chOff x="0" y="0"/>
            <a:chExt cx="7559944" cy="723464"/>
          </a:xfrm>
        </p:grpSpPr>
        <p:sp>
          <p:nvSpPr>
            <p:cNvPr id="36" name="Freeform 36"/>
            <p:cNvSpPr/>
            <p:nvPr/>
          </p:nvSpPr>
          <p:spPr>
            <a:xfrm>
              <a:off x="2355" y="0"/>
              <a:ext cx="7555233" cy="723464"/>
            </a:xfrm>
            <a:custGeom>
              <a:avLst/>
              <a:gdLst/>
              <a:ahLst/>
              <a:cxnLst/>
              <a:rect l="l" t="t" r="r" b="b"/>
              <a:pathLst>
                <a:path w="7555233" h="723464">
                  <a:moveTo>
                    <a:pt x="7342970" y="0"/>
                  </a:moveTo>
                  <a:lnTo>
                    <a:pt x="9065" y="0"/>
                  </a:lnTo>
                  <a:cubicBezTo>
                    <a:pt x="6356" y="0"/>
                    <a:pt x="3803" y="1268"/>
                    <a:pt x="2167" y="3427"/>
                  </a:cubicBezTo>
                  <a:cubicBezTo>
                    <a:pt x="531" y="5586"/>
                    <a:pt x="0" y="8386"/>
                    <a:pt x="733" y="10994"/>
                  </a:cubicBezTo>
                  <a:lnTo>
                    <a:pt x="197757" y="712470"/>
                  </a:lnTo>
                  <a:cubicBezTo>
                    <a:pt x="199583" y="718972"/>
                    <a:pt x="205512" y="723464"/>
                    <a:pt x="212265" y="723464"/>
                  </a:cubicBezTo>
                  <a:lnTo>
                    <a:pt x="7546170" y="723464"/>
                  </a:lnTo>
                  <a:cubicBezTo>
                    <a:pt x="7548878" y="723464"/>
                    <a:pt x="7551430" y="722196"/>
                    <a:pt x="7553067" y="720037"/>
                  </a:cubicBezTo>
                  <a:cubicBezTo>
                    <a:pt x="7554702" y="717878"/>
                    <a:pt x="7555233" y="715078"/>
                    <a:pt x="7554501" y="712470"/>
                  </a:cubicBezTo>
                  <a:lnTo>
                    <a:pt x="7357477" y="10994"/>
                  </a:lnTo>
                  <a:cubicBezTo>
                    <a:pt x="7355651" y="4493"/>
                    <a:pt x="7349723" y="0"/>
                    <a:pt x="7342970" y="0"/>
                  </a:cubicBez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101600" y="-66675"/>
              <a:ext cx="7356744" cy="790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-1025254" y="9313833"/>
            <a:ext cx="20338508" cy="1946335"/>
            <a:chOff x="0" y="0"/>
            <a:chExt cx="7559944" cy="723464"/>
          </a:xfrm>
        </p:grpSpPr>
        <p:sp>
          <p:nvSpPr>
            <p:cNvPr id="39" name="Freeform 39"/>
            <p:cNvSpPr/>
            <p:nvPr/>
          </p:nvSpPr>
          <p:spPr>
            <a:xfrm>
              <a:off x="2355" y="0"/>
              <a:ext cx="7555233" cy="723464"/>
            </a:xfrm>
            <a:custGeom>
              <a:avLst/>
              <a:gdLst/>
              <a:ahLst/>
              <a:cxnLst/>
              <a:rect l="l" t="t" r="r" b="b"/>
              <a:pathLst>
                <a:path w="7555233" h="723464">
                  <a:moveTo>
                    <a:pt x="7342970" y="0"/>
                  </a:moveTo>
                  <a:lnTo>
                    <a:pt x="9065" y="0"/>
                  </a:lnTo>
                  <a:cubicBezTo>
                    <a:pt x="6356" y="0"/>
                    <a:pt x="3803" y="1268"/>
                    <a:pt x="2167" y="3427"/>
                  </a:cubicBezTo>
                  <a:cubicBezTo>
                    <a:pt x="531" y="5586"/>
                    <a:pt x="0" y="8386"/>
                    <a:pt x="733" y="10994"/>
                  </a:cubicBezTo>
                  <a:lnTo>
                    <a:pt x="197757" y="712470"/>
                  </a:lnTo>
                  <a:cubicBezTo>
                    <a:pt x="199583" y="718972"/>
                    <a:pt x="205512" y="723464"/>
                    <a:pt x="212265" y="723464"/>
                  </a:cubicBezTo>
                  <a:lnTo>
                    <a:pt x="7546170" y="723464"/>
                  </a:lnTo>
                  <a:cubicBezTo>
                    <a:pt x="7548878" y="723464"/>
                    <a:pt x="7551430" y="722196"/>
                    <a:pt x="7553067" y="720037"/>
                  </a:cubicBezTo>
                  <a:cubicBezTo>
                    <a:pt x="7554702" y="717878"/>
                    <a:pt x="7555233" y="715078"/>
                    <a:pt x="7554501" y="712470"/>
                  </a:cubicBezTo>
                  <a:lnTo>
                    <a:pt x="7357477" y="10994"/>
                  </a:lnTo>
                  <a:cubicBezTo>
                    <a:pt x="7355651" y="4493"/>
                    <a:pt x="7349723" y="0"/>
                    <a:pt x="7342970" y="0"/>
                  </a:cubicBez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101600" y="-66675"/>
              <a:ext cx="7356744" cy="790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797617" y="4534180"/>
            <a:ext cx="5533705" cy="417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181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ՆԱԽԱՏԵՍՎԱԾ ԳՈՐԾՈՂՈՒԹՅՈՒՆՆԵՐԻ ԹԻՎԸ</a:t>
            </a:r>
            <a:endParaRPr lang="en-US" sz="181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9883847" y="4694128"/>
            <a:ext cx="5937491" cy="412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18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ՆԱԽԱՏԵՍՎԱԾ ԳՈՐԾՈՂՈՒԹՅՈՒՆՆԵՐԻ ԹԻՎԸ</a:t>
            </a:r>
            <a:endParaRPr lang="en-US" sz="18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830169" y="5384169"/>
            <a:ext cx="3496501" cy="63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0"/>
              </a:lnSpc>
            </a:pPr>
            <a:r>
              <a:rPr lang="en-US" sz="27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ԿԱՏԱՐՎԱԾ</a:t>
            </a:r>
            <a:endParaRPr lang="en-US" sz="27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0010073" y="5514086"/>
            <a:ext cx="5477290" cy="610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00"/>
              </a:lnSpc>
            </a:pPr>
            <a:r>
              <a:rPr lang="en-US" sz="265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ԻՐԱԿԱՆԱՑՎԱԾ Է</a:t>
            </a:r>
            <a:endParaRPr lang="en-US" sz="265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9883847" y="6539020"/>
            <a:ext cx="5937491" cy="453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5"/>
              </a:lnSpc>
            </a:pPr>
            <a:r>
              <a:rPr lang="en-US" sz="19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ԻՐԱԿԱՆԱՑՎԱԾ Է ՈՉ ԱՄԲՈՂՋԱԿԱՆ</a:t>
            </a:r>
            <a:endParaRPr lang="en-US" sz="19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797617" y="6432253"/>
            <a:ext cx="6404374" cy="63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0"/>
              </a:lnSpc>
            </a:pPr>
            <a:r>
              <a:rPr lang="en-US" sz="27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ԿԱՏԱՐՎԱԾ ՄԱՍՆԱԿԻ</a:t>
            </a:r>
            <a:endParaRPr lang="en-US" sz="27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9883847" y="7437141"/>
            <a:ext cx="4502997" cy="610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00"/>
              </a:lnSpc>
            </a:pPr>
            <a:r>
              <a:rPr lang="en-US" sz="265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ԻՐԱԿԱՆԱՑՎԱԾ ՉԷ</a:t>
            </a:r>
            <a:endParaRPr lang="en-US" sz="265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797617" y="7437698"/>
            <a:ext cx="5041947" cy="63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0"/>
              </a:lnSpc>
            </a:pPr>
            <a:r>
              <a:rPr lang="en-US" sz="27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ՉԿԱՏԱՐՎԱԾ</a:t>
            </a:r>
            <a:endParaRPr lang="en-US" sz="27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6148899" y="4253038"/>
            <a:ext cx="1198290" cy="927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85"/>
              </a:lnSpc>
            </a:pPr>
            <a:r>
              <a:rPr lang="en-US" sz="40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2</a:t>
            </a:r>
            <a:endParaRPr lang="en-US" sz="40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7529612" y="4365440"/>
            <a:ext cx="1209122" cy="754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0"/>
              </a:lnSpc>
            </a:pPr>
            <a:r>
              <a:rPr lang="en-US" sz="338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  <a:endParaRPr lang="en-US" sz="338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17038402" y="4572650"/>
            <a:ext cx="1031569" cy="669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5"/>
              </a:lnSpc>
            </a:pPr>
            <a:r>
              <a:rPr lang="en-US" sz="29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  <a:endParaRPr lang="en-US" sz="29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7370619" y="5352673"/>
            <a:ext cx="1486335" cy="706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en-US" sz="312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0%</a:t>
            </a:r>
            <a:endParaRPr lang="en-US" sz="312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6852008" y="5396220"/>
            <a:ext cx="1048870" cy="669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5"/>
              </a:lnSpc>
            </a:pPr>
            <a:r>
              <a:rPr lang="en-US" sz="29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0%</a:t>
            </a:r>
            <a:endParaRPr lang="en-US" sz="29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16852008" y="6405153"/>
            <a:ext cx="1165311" cy="669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5"/>
              </a:lnSpc>
            </a:pPr>
            <a:r>
              <a:rPr lang="en-US" sz="29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  <a:endParaRPr lang="en-US" sz="29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7371126" y="6435566"/>
            <a:ext cx="1482355" cy="703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0"/>
              </a:lnSpc>
            </a:pPr>
            <a:r>
              <a:rPr lang="en-US" sz="310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  <a:endParaRPr lang="en-US" sz="310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16904661" y="7376888"/>
            <a:ext cx="1165311" cy="669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5"/>
              </a:lnSpc>
            </a:pPr>
            <a:r>
              <a:rPr lang="en-US" sz="29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0%</a:t>
            </a:r>
            <a:endParaRPr lang="en-US" sz="29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7502652" y="7272270"/>
            <a:ext cx="1219302" cy="754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0"/>
              </a:lnSpc>
            </a:pPr>
            <a:r>
              <a:rPr lang="en-US" sz="338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0%</a:t>
            </a:r>
            <a:endParaRPr lang="en-US" sz="338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15554646" y="4231639"/>
            <a:ext cx="1230079" cy="1012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35"/>
              </a:lnSpc>
            </a:pPr>
            <a:r>
              <a:rPr lang="en-US" sz="447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</a:t>
            </a:r>
            <a:endParaRPr lang="en-US" sz="447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6104115" y="5141873"/>
            <a:ext cx="1287858" cy="992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5"/>
              </a:lnSpc>
            </a:pPr>
            <a:r>
              <a:rPr lang="en-US" sz="439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</a:t>
            </a:r>
            <a:endParaRPr lang="en-US" sz="439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15594588" y="5298311"/>
            <a:ext cx="1150195" cy="949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55"/>
              </a:lnSpc>
            </a:pPr>
            <a:r>
              <a:rPr lang="en-US" sz="418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</a:t>
            </a:r>
            <a:endParaRPr lang="en-US" sz="418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520233" y="2319049"/>
            <a:ext cx="7641849" cy="1161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5"/>
              </a:lnSpc>
            </a:pPr>
            <a:r>
              <a:rPr lang="en-US" sz="244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ԸՆԹԱՑԱԿԱՐԳԱՅԻՆ (ՔԱՆԱԿԱԿԱՆ) ԳՆԱՀԱՏՄԱՆ ՑՈՒՑԱՆԻՇ 2023-2024ԹԹ․</a:t>
            </a:r>
            <a:endParaRPr lang="en-US" sz="2445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2" name="TextBox 62"/>
          <p:cNvSpPr txBox="1"/>
          <p:nvPr/>
        </p:nvSpPr>
        <p:spPr>
          <a:xfrm>
            <a:off x="9229137" y="2389251"/>
            <a:ext cx="8325050" cy="1789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245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ԱԶԴԵՑՈՒԹՅԱՆ ՄԱԿԱՐԴԱԿԻ (ՈՐԱԿԱԿԱՆ) ԳՆԱՀԱՏՄԱՆ ՑՈՒՑԱՆԻՇ 2023-2024ԹԹ․</a:t>
            </a:r>
            <a:endParaRPr lang="en-US" sz="245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  <a:p>
            <a:pPr algn="ctr">
              <a:lnSpc>
                <a:spcPts val="4900"/>
              </a:lnSpc>
            </a:pPr>
            <a:endParaRPr lang="en-US" sz="245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15487364" y="6127449"/>
            <a:ext cx="1364644" cy="1114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15"/>
              </a:lnSpc>
            </a:pPr>
            <a:r>
              <a:rPr lang="en-US" sz="495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</a:t>
            </a:r>
            <a:endParaRPr lang="en-US" sz="495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5981664" y="6178753"/>
            <a:ext cx="1414598" cy="1095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483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2</a:t>
            </a:r>
            <a:endParaRPr lang="en-US" sz="483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15487364" y="7199213"/>
            <a:ext cx="1263387" cy="1030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0"/>
              </a:lnSpc>
            </a:pPr>
            <a:r>
              <a:rPr lang="en-US" sz="45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</a:t>
            </a:r>
            <a:endParaRPr lang="en-US" sz="45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5866524" y="6984696"/>
            <a:ext cx="1636128" cy="1256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75"/>
              </a:lnSpc>
            </a:pPr>
            <a:r>
              <a:rPr lang="en-US" sz="558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</a:t>
            </a:r>
            <a:endParaRPr lang="en-US" sz="558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grpSp>
        <p:nvGrpSpPr>
          <p:cNvPr id="67" name="Group 67"/>
          <p:cNvGrpSpPr/>
          <p:nvPr/>
        </p:nvGrpSpPr>
        <p:grpSpPr>
          <a:xfrm>
            <a:off x="-61233" y="355730"/>
            <a:ext cx="17599933" cy="1465500"/>
            <a:chOff x="0" y="0"/>
            <a:chExt cx="4431855" cy="369029"/>
          </a:xfrm>
        </p:grpSpPr>
        <p:sp>
          <p:nvSpPr>
            <p:cNvPr id="68" name="Freeform 68"/>
            <p:cNvSpPr/>
            <p:nvPr/>
          </p:nvSpPr>
          <p:spPr>
            <a:xfrm>
              <a:off x="5035" y="0"/>
              <a:ext cx="4421785" cy="369029"/>
            </a:xfrm>
            <a:custGeom>
              <a:avLst/>
              <a:gdLst/>
              <a:ahLst/>
              <a:cxnLst/>
              <a:rect l="l" t="t" r="r" b="b"/>
              <a:pathLst>
                <a:path w="4421785" h="369029">
                  <a:moveTo>
                    <a:pt x="4210423" y="0"/>
                  </a:moveTo>
                  <a:lnTo>
                    <a:pt x="8162" y="0"/>
                  </a:lnTo>
                  <a:cubicBezTo>
                    <a:pt x="5404" y="0"/>
                    <a:pt x="2851" y="1457"/>
                    <a:pt x="1448" y="3831"/>
                  </a:cubicBezTo>
                  <a:cubicBezTo>
                    <a:pt x="45" y="6205"/>
                    <a:pt x="0" y="9144"/>
                    <a:pt x="1330" y="11560"/>
                  </a:cubicBezTo>
                  <a:lnTo>
                    <a:pt x="191800" y="357469"/>
                  </a:lnTo>
                  <a:cubicBezTo>
                    <a:pt x="195726" y="364599"/>
                    <a:pt x="203221" y="369029"/>
                    <a:pt x="211362" y="369029"/>
                  </a:cubicBezTo>
                  <a:lnTo>
                    <a:pt x="4413623" y="369029"/>
                  </a:lnTo>
                  <a:cubicBezTo>
                    <a:pt x="4416381" y="369029"/>
                    <a:pt x="4418934" y="367572"/>
                    <a:pt x="4420337" y="365198"/>
                  </a:cubicBezTo>
                  <a:cubicBezTo>
                    <a:pt x="4421740" y="362824"/>
                    <a:pt x="4421785" y="359885"/>
                    <a:pt x="4420455" y="357469"/>
                  </a:cubicBezTo>
                  <a:lnTo>
                    <a:pt x="4229985" y="11560"/>
                  </a:lnTo>
                  <a:cubicBezTo>
                    <a:pt x="4226059" y="4429"/>
                    <a:pt x="4218563" y="0"/>
                    <a:pt x="4210423" y="0"/>
                  </a:cubicBezTo>
                  <a:close/>
                </a:path>
              </a:pathLst>
            </a:custGeom>
            <a:solidFill>
              <a:srgbClr val="243B55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101600" y="-66675"/>
              <a:ext cx="4228655" cy="435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id="70" name="TextBox 70"/>
          <p:cNvSpPr txBox="1"/>
          <p:nvPr/>
        </p:nvSpPr>
        <p:spPr>
          <a:xfrm>
            <a:off x="1168757" y="510955"/>
            <a:ext cx="8441671" cy="986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75"/>
              </a:lnSpc>
            </a:pPr>
            <a:r>
              <a:rPr lang="en-US" sz="438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ՈԼՈՐՏ 1.  ԿՅԱՆՔԻ ԻՐԱՎՈՒՆՔ</a:t>
            </a:r>
            <a:endParaRPr lang="en-US" sz="4385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grpSp>
        <p:nvGrpSpPr>
          <p:cNvPr id="71" name="Group 71"/>
          <p:cNvGrpSpPr/>
          <p:nvPr/>
        </p:nvGrpSpPr>
        <p:grpSpPr>
          <a:xfrm>
            <a:off x="-2508631" y="9314273"/>
            <a:ext cx="11524578" cy="6935563"/>
            <a:chOff x="0" y="0"/>
            <a:chExt cx="1160673" cy="698500"/>
          </a:xfrm>
        </p:grpSpPr>
        <p:sp>
          <p:nvSpPr>
            <p:cNvPr id="72" name="Freeform 72"/>
            <p:cNvSpPr/>
            <p:nvPr/>
          </p:nvSpPr>
          <p:spPr>
            <a:xfrm>
              <a:off x="3354" y="0"/>
              <a:ext cx="1153965" cy="698500"/>
            </a:xfrm>
            <a:custGeom>
              <a:avLst/>
              <a:gdLst/>
              <a:ahLst/>
              <a:cxnLst/>
              <a:rect l="l" t="t" r="r" b="b"/>
              <a:pathLst>
                <a:path w="1153965" h="698500">
                  <a:moveTo>
                    <a:pt x="1148535" y="364347"/>
                  </a:moveTo>
                  <a:lnTo>
                    <a:pt x="962902" y="683403"/>
                  </a:lnTo>
                  <a:cubicBezTo>
                    <a:pt x="957464" y="692750"/>
                    <a:pt x="947466" y="698500"/>
                    <a:pt x="936652" y="698500"/>
                  </a:cubicBezTo>
                  <a:lnTo>
                    <a:pt x="217312" y="698500"/>
                  </a:lnTo>
                  <a:cubicBezTo>
                    <a:pt x="206498" y="698500"/>
                    <a:pt x="196501" y="692750"/>
                    <a:pt x="191062" y="683403"/>
                  </a:cubicBezTo>
                  <a:lnTo>
                    <a:pt x="5430" y="364347"/>
                  </a:lnTo>
                  <a:cubicBezTo>
                    <a:pt x="0" y="355015"/>
                    <a:pt x="0" y="343485"/>
                    <a:pt x="5430" y="334153"/>
                  </a:cubicBezTo>
                  <a:lnTo>
                    <a:pt x="191062" y="15097"/>
                  </a:lnTo>
                  <a:cubicBezTo>
                    <a:pt x="196501" y="5750"/>
                    <a:pt x="206498" y="0"/>
                    <a:pt x="217312" y="0"/>
                  </a:cubicBezTo>
                  <a:lnTo>
                    <a:pt x="936652" y="0"/>
                  </a:lnTo>
                  <a:cubicBezTo>
                    <a:pt x="947466" y="0"/>
                    <a:pt x="957464" y="5750"/>
                    <a:pt x="962902" y="15097"/>
                  </a:cubicBezTo>
                  <a:lnTo>
                    <a:pt x="1148535" y="334153"/>
                  </a:lnTo>
                  <a:cubicBezTo>
                    <a:pt x="1153965" y="343485"/>
                    <a:pt x="1153965" y="355015"/>
                    <a:pt x="1148535" y="364347"/>
                  </a:cubicBezTo>
                  <a:close/>
                </a:path>
              </a:pathLst>
            </a:custGeom>
            <a:solidFill>
              <a:srgbClr val="243B55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114300" y="-47625"/>
              <a:ext cx="932073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-936718" y="9948510"/>
            <a:ext cx="8328691" cy="2833543"/>
            <a:chOff x="0" y="0"/>
            <a:chExt cx="2053115" cy="698500"/>
          </a:xfrm>
        </p:grpSpPr>
        <p:sp>
          <p:nvSpPr>
            <p:cNvPr id="75" name="Freeform 75"/>
            <p:cNvSpPr/>
            <p:nvPr/>
          </p:nvSpPr>
          <p:spPr>
            <a:xfrm>
              <a:off x="1606" y="0"/>
              <a:ext cx="2049902" cy="698500"/>
            </a:xfrm>
            <a:custGeom>
              <a:avLst/>
              <a:gdLst/>
              <a:ahLst/>
              <a:cxnLst/>
              <a:rect l="l" t="t" r="r" b="b"/>
              <a:pathLst>
                <a:path w="2049902" h="698500">
                  <a:moveTo>
                    <a:pt x="2047302" y="356481"/>
                  </a:moveTo>
                  <a:lnTo>
                    <a:pt x="1852516" y="691269"/>
                  </a:lnTo>
                  <a:cubicBezTo>
                    <a:pt x="1849911" y="695746"/>
                    <a:pt x="1845123" y="698500"/>
                    <a:pt x="1839943" y="698500"/>
                  </a:cubicBezTo>
                  <a:lnTo>
                    <a:pt x="209960" y="698500"/>
                  </a:lnTo>
                  <a:cubicBezTo>
                    <a:pt x="204780" y="698500"/>
                    <a:pt x="199992" y="695746"/>
                    <a:pt x="197387" y="691269"/>
                  </a:cubicBezTo>
                  <a:lnTo>
                    <a:pt x="2601" y="356481"/>
                  </a:lnTo>
                  <a:cubicBezTo>
                    <a:pt x="0" y="352011"/>
                    <a:pt x="0" y="346489"/>
                    <a:pt x="2601" y="342019"/>
                  </a:cubicBezTo>
                  <a:lnTo>
                    <a:pt x="197387" y="7231"/>
                  </a:lnTo>
                  <a:cubicBezTo>
                    <a:pt x="199992" y="2754"/>
                    <a:pt x="204780" y="0"/>
                    <a:pt x="209960" y="0"/>
                  </a:cubicBezTo>
                  <a:lnTo>
                    <a:pt x="1839943" y="0"/>
                  </a:lnTo>
                  <a:cubicBezTo>
                    <a:pt x="1845123" y="0"/>
                    <a:pt x="1849911" y="2754"/>
                    <a:pt x="1852516" y="7231"/>
                  </a:cubicBezTo>
                  <a:lnTo>
                    <a:pt x="2047302" y="342019"/>
                  </a:lnTo>
                  <a:cubicBezTo>
                    <a:pt x="2049902" y="346489"/>
                    <a:pt x="2049902" y="352011"/>
                    <a:pt x="2047302" y="35648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76" name="TextBox 76"/>
            <p:cNvSpPr txBox="1"/>
            <p:nvPr/>
          </p:nvSpPr>
          <p:spPr>
            <a:xfrm>
              <a:off x="114300" y="-47625"/>
              <a:ext cx="1824515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-7557947" y="-299111"/>
            <a:ext cx="8328691" cy="2833543"/>
            <a:chOff x="0" y="0"/>
            <a:chExt cx="2053115" cy="698500"/>
          </a:xfrm>
        </p:grpSpPr>
        <p:sp>
          <p:nvSpPr>
            <p:cNvPr id="78" name="Freeform 78"/>
            <p:cNvSpPr/>
            <p:nvPr/>
          </p:nvSpPr>
          <p:spPr>
            <a:xfrm>
              <a:off x="1606" y="0"/>
              <a:ext cx="2049902" cy="698500"/>
            </a:xfrm>
            <a:custGeom>
              <a:avLst/>
              <a:gdLst/>
              <a:ahLst/>
              <a:cxnLst/>
              <a:rect l="l" t="t" r="r" b="b"/>
              <a:pathLst>
                <a:path w="2049902" h="698500">
                  <a:moveTo>
                    <a:pt x="2047302" y="356481"/>
                  </a:moveTo>
                  <a:lnTo>
                    <a:pt x="1852516" y="691269"/>
                  </a:lnTo>
                  <a:cubicBezTo>
                    <a:pt x="1849911" y="695746"/>
                    <a:pt x="1845123" y="698500"/>
                    <a:pt x="1839943" y="698500"/>
                  </a:cubicBezTo>
                  <a:lnTo>
                    <a:pt x="209960" y="698500"/>
                  </a:lnTo>
                  <a:cubicBezTo>
                    <a:pt x="204780" y="698500"/>
                    <a:pt x="199992" y="695746"/>
                    <a:pt x="197387" y="691269"/>
                  </a:cubicBezTo>
                  <a:lnTo>
                    <a:pt x="2601" y="356481"/>
                  </a:lnTo>
                  <a:cubicBezTo>
                    <a:pt x="0" y="352011"/>
                    <a:pt x="0" y="346489"/>
                    <a:pt x="2601" y="342019"/>
                  </a:cubicBezTo>
                  <a:lnTo>
                    <a:pt x="197387" y="7231"/>
                  </a:lnTo>
                  <a:cubicBezTo>
                    <a:pt x="199992" y="2754"/>
                    <a:pt x="204780" y="0"/>
                    <a:pt x="209960" y="0"/>
                  </a:cubicBezTo>
                  <a:lnTo>
                    <a:pt x="1839943" y="0"/>
                  </a:lnTo>
                  <a:cubicBezTo>
                    <a:pt x="1845123" y="0"/>
                    <a:pt x="1849911" y="2754"/>
                    <a:pt x="1852516" y="7231"/>
                  </a:cubicBezTo>
                  <a:lnTo>
                    <a:pt x="2047302" y="342019"/>
                  </a:lnTo>
                  <a:cubicBezTo>
                    <a:pt x="2049902" y="346489"/>
                    <a:pt x="2049902" y="352011"/>
                    <a:pt x="2047302" y="35648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79" name="TextBox 79"/>
            <p:cNvSpPr txBox="1"/>
            <p:nvPr/>
          </p:nvSpPr>
          <p:spPr>
            <a:xfrm>
              <a:off x="114300" y="-47625"/>
              <a:ext cx="1824515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6487712" y="404458"/>
            <a:ext cx="8328691" cy="2833543"/>
            <a:chOff x="0" y="0"/>
            <a:chExt cx="2053115" cy="698500"/>
          </a:xfrm>
        </p:grpSpPr>
        <p:sp>
          <p:nvSpPr>
            <p:cNvPr id="81" name="Freeform 81"/>
            <p:cNvSpPr/>
            <p:nvPr/>
          </p:nvSpPr>
          <p:spPr>
            <a:xfrm>
              <a:off x="1606" y="0"/>
              <a:ext cx="2049902" cy="698500"/>
            </a:xfrm>
            <a:custGeom>
              <a:avLst/>
              <a:gdLst/>
              <a:ahLst/>
              <a:cxnLst/>
              <a:rect l="l" t="t" r="r" b="b"/>
              <a:pathLst>
                <a:path w="2049902" h="698500">
                  <a:moveTo>
                    <a:pt x="2047302" y="356481"/>
                  </a:moveTo>
                  <a:lnTo>
                    <a:pt x="1852516" y="691269"/>
                  </a:lnTo>
                  <a:cubicBezTo>
                    <a:pt x="1849911" y="695746"/>
                    <a:pt x="1845123" y="698500"/>
                    <a:pt x="1839943" y="698500"/>
                  </a:cubicBezTo>
                  <a:lnTo>
                    <a:pt x="209960" y="698500"/>
                  </a:lnTo>
                  <a:cubicBezTo>
                    <a:pt x="204780" y="698500"/>
                    <a:pt x="199992" y="695746"/>
                    <a:pt x="197387" y="691269"/>
                  </a:cubicBezTo>
                  <a:lnTo>
                    <a:pt x="2601" y="356481"/>
                  </a:lnTo>
                  <a:cubicBezTo>
                    <a:pt x="0" y="352011"/>
                    <a:pt x="0" y="346489"/>
                    <a:pt x="2601" y="342019"/>
                  </a:cubicBezTo>
                  <a:lnTo>
                    <a:pt x="197387" y="7231"/>
                  </a:lnTo>
                  <a:cubicBezTo>
                    <a:pt x="199992" y="2754"/>
                    <a:pt x="204780" y="0"/>
                    <a:pt x="209960" y="0"/>
                  </a:cubicBezTo>
                  <a:lnTo>
                    <a:pt x="1839943" y="0"/>
                  </a:lnTo>
                  <a:cubicBezTo>
                    <a:pt x="1845123" y="0"/>
                    <a:pt x="1849911" y="2754"/>
                    <a:pt x="1852516" y="7231"/>
                  </a:cubicBezTo>
                  <a:lnTo>
                    <a:pt x="2047302" y="342019"/>
                  </a:lnTo>
                  <a:cubicBezTo>
                    <a:pt x="2049902" y="346489"/>
                    <a:pt x="2049902" y="352011"/>
                    <a:pt x="2047302" y="35648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82" name="TextBox 82"/>
            <p:cNvSpPr txBox="1"/>
            <p:nvPr/>
          </p:nvSpPr>
          <p:spPr>
            <a:xfrm>
              <a:off x="114300" y="-47625"/>
              <a:ext cx="1824515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666726" y="5222882"/>
            <a:ext cx="8055228" cy="20694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V="1">
            <a:off x="9766948" y="5297219"/>
            <a:ext cx="8335653" cy="48867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666726" y="6244388"/>
            <a:ext cx="8055228" cy="0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V="1">
            <a:off x="9766948" y="6305632"/>
            <a:ext cx="8335653" cy="11021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 rot="5400000">
            <a:off x="163464" y="4567332"/>
            <a:ext cx="497146" cy="479027"/>
            <a:chOff x="0" y="0"/>
            <a:chExt cx="812800" cy="783178"/>
          </a:xfrm>
        </p:grpSpPr>
        <p:sp>
          <p:nvSpPr>
            <p:cNvPr id="8" name="Freeform 8"/>
            <p:cNvSpPr/>
            <p:nvPr/>
          </p:nvSpPr>
          <p:spPr>
            <a:xfrm>
              <a:off x="56503" y="94637"/>
              <a:ext cx="699793" cy="688541"/>
            </a:xfrm>
            <a:custGeom>
              <a:avLst/>
              <a:gdLst/>
              <a:ahLst/>
              <a:cxnLst/>
              <a:rect l="l" t="t" r="r" b="b"/>
              <a:pathLst>
                <a:path w="699793" h="688541">
                  <a:moveTo>
                    <a:pt x="421624" y="43589"/>
                  </a:moveTo>
                  <a:lnTo>
                    <a:pt x="684570" y="550315"/>
                  </a:lnTo>
                  <a:cubicBezTo>
                    <a:pt x="699794" y="579652"/>
                    <a:pt x="698608" y="614806"/>
                    <a:pt x="681444" y="643052"/>
                  </a:cubicBezTo>
                  <a:cubicBezTo>
                    <a:pt x="664279" y="671297"/>
                    <a:pt x="633621" y="688541"/>
                    <a:pt x="600570" y="688541"/>
                  </a:cubicBezTo>
                  <a:lnTo>
                    <a:pt x="99224" y="688541"/>
                  </a:lnTo>
                  <a:cubicBezTo>
                    <a:pt x="66173" y="688541"/>
                    <a:pt x="35515" y="671297"/>
                    <a:pt x="18350" y="643052"/>
                  </a:cubicBezTo>
                  <a:cubicBezTo>
                    <a:pt x="1186" y="614806"/>
                    <a:pt x="0" y="579652"/>
                    <a:pt x="15224" y="550315"/>
                  </a:cubicBezTo>
                  <a:lnTo>
                    <a:pt x="278170" y="43589"/>
                  </a:lnTo>
                  <a:cubicBezTo>
                    <a:pt x="292067" y="16808"/>
                    <a:pt x="319726" y="0"/>
                    <a:pt x="349897" y="0"/>
                  </a:cubicBezTo>
                  <a:cubicBezTo>
                    <a:pt x="380069" y="0"/>
                    <a:pt x="407727" y="16808"/>
                    <a:pt x="421624" y="43589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10" name="Group 10"/>
          <p:cNvGrpSpPr/>
          <p:nvPr/>
        </p:nvGrpSpPr>
        <p:grpSpPr>
          <a:xfrm rot="5400000">
            <a:off x="9244331" y="4682703"/>
            <a:ext cx="472355" cy="536187"/>
            <a:chOff x="0" y="0"/>
            <a:chExt cx="812800" cy="922638"/>
          </a:xfrm>
        </p:grpSpPr>
        <p:sp>
          <p:nvSpPr>
            <p:cNvPr id="11" name="Freeform 11"/>
            <p:cNvSpPr/>
            <p:nvPr/>
          </p:nvSpPr>
          <p:spPr>
            <a:xfrm>
              <a:off x="51507" y="106902"/>
              <a:ext cx="709786" cy="815736"/>
            </a:xfrm>
            <a:custGeom>
              <a:avLst/>
              <a:gdLst/>
              <a:ahLst/>
              <a:cxnLst/>
              <a:rect l="l" t="t" r="r" b="b"/>
              <a:pathLst>
                <a:path w="709786" h="815736">
                  <a:moveTo>
                    <a:pt x="420962" y="43092"/>
                  </a:moveTo>
                  <a:lnTo>
                    <a:pt x="695224" y="665742"/>
                  </a:lnTo>
                  <a:cubicBezTo>
                    <a:pt x="709786" y="698801"/>
                    <a:pt x="706667" y="736978"/>
                    <a:pt x="686932" y="767235"/>
                  </a:cubicBezTo>
                  <a:cubicBezTo>
                    <a:pt x="667197" y="797492"/>
                    <a:pt x="633517" y="815736"/>
                    <a:pt x="597393" y="815736"/>
                  </a:cubicBezTo>
                  <a:lnTo>
                    <a:pt x="112393" y="815736"/>
                  </a:lnTo>
                  <a:cubicBezTo>
                    <a:pt x="76269" y="815736"/>
                    <a:pt x="42589" y="797492"/>
                    <a:pt x="22854" y="767235"/>
                  </a:cubicBezTo>
                  <a:cubicBezTo>
                    <a:pt x="3119" y="736978"/>
                    <a:pt x="0" y="698801"/>
                    <a:pt x="14562" y="665742"/>
                  </a:cubicBezTo>
                  <a:lnTo>
                    <a:pt x="288824" y="43092"/>
                  </a:lnTo>
                  <a:cubicBezTo>
                    <a:pt x="300360" y="16903"/>
                    <a:pt x="326276" y="0"/>
                    <a:pt x="354893" y="0"/>
                  </a:cubicBezTo>
                  <a:cubicBezTo>
                    <a:pt x="383510" y="0"/>
                    <a:pt x="409426" y="16903"/>
                    <a:pt x="420962" y="4309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27000" y="361693"/>
              <a:ext cx="558800" cy="495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13" name="Group 13"/>
          <p:cNvGrpSpPr/>
          <p:nvPr/>
        </p:nvGrpSpPr>
        <p:grpSpPr>
          <a:xfrm rot="5400000">
            <a:off x="163464" y="5588837"/>
            <a:ext cx="497146" cy="479027"/>
            <a:chOff x="0" y="0"/>
            <a:chExt cx="812800" cy="783178"/>
          </a:xfrm>
        </p:grpSpPr>
        <p:sp>
          <p:nvSpPr>
            <p:cNvPr id="14" name="Freeform 14"/>
            <p:cNvSpPr/>
            <p:nvPr/>
          </p:nvSpPr>
          <p:spPr>
            <a:xfrm>
              <a:off x="56503" y="94637"/>
              <a:ext cx="699793" cy="688541"/>
            </a:xfrm>
            <a:custGeom>
              <a:avLst/>
              <a:gdLst/>
              <a:ahLst/>
              <a:cxnLst/>
              <a:rect l="l" t="t" r="r" b="b"/>
              <a:pathLst>
                <a:path w="699793" h="688541">
                  <a:moveTo>
                    <a:pt x="421624" y="43589"/>
                  </a:moveTo>
                  <a:lnTo>
                    <a:pt x="684570" y="550315"/>
                  </a:lnTo>
                  <a:cubicBezTo>
                    <a:pt x="699794" y="579652"/>
                    <a:pt x="698608" y="614806"/>
                    <a:pt x="681444" y="643052"/>
                  </a:cubicBezTo>
                  <a:cubicBezTo>
                    <a:pt x="664279" y="671297"/>
                    <a:pt x="633621" y="688541"/>
                    <a:pt x="600570" y="688541"/>
                  </a:cubicBezTo>
                  <a:lnTo>
                    <a:pt x="99224" y="688541"/>
                  </a:lnTo>
                  <a:cubicBezTo>
                    <a:pt x="66173" y="688541"/>
                    <a:pt x="35515" y="671297"/>
                    <a:pt x="18350" y="643052"/>
                  </a:cubicBezTo>
                  <a:cubicBezTo>
                    <a:pt x="1186" y="614806"/>
                    <a:pt x="0" y="579652"/>
                    <a:pt x="15224" y="550315"/>
                  </a:cubicBezTo>
                  <a:lnTo>
                    <a:pt x="278170" y="43589"/>
                  </a:lnTo>
                  <a:cubicBezTo>
                    <a:pt x="292067" y="16808"/>
                    <a:pt x="319726" y="0"/>
                    <a:pt x="349897" y="0"/>
                  </a:cubicBezTo>
                  <a:cubicBezTo>
                    <a:pt x="380069" y="0"/>
                    <a:pt x="407727" y="16808"/>
                    <a:pt x="421624" y="43589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16" name="Group 16"/>
          <p:cNvGrpSpPr/>
          <p:nvPr/>
        </p:nvGrpSpPr>
        <p:grpSpPr>
          <a:xfrm rot="5400000">
            <a:off x="9244331" y="5653270"/>
            <a:ext cx="472355" cy="536187"/>
            <a:chOff x="0" y="0"/>
            <a:chExt cx="812800" cy="922638"/>
          </a:xfrm>
        </p:grpSpPr>
        <p:sp>
          <p:nvSpPr>
            <p:cNvPr id="17" name="Freeform 17"/>
            <p:cNvSpPr/>
            <p:nvPr/>
          </p:nvSpPr>
          <p:spPr>
            <a:xfrm>
              <a:off x="51507" y="106902"/>
              <a:ext cx="709786" cy="815736"/>
            </a:xfrm>
            <a:custGeom>
              <a:avLst/>
              <a:gdLst/>
              <a:ahLst/>
              <a:cxnLst/>
              <a:rect l="l" t="t" r="r" b="b"/>
              <a:pathLst>
                <a:path w="709786" h="815736">
                  <a:moveTo>
                    <a:pt x="420962" y="43092"/>
                  </a:moveTo>
                  <a:lnTo>
                    <a:pt x="695224" y="665742"/>
                  </a:lnTo>
                  <a:cubicBezTo>
                    <a:pt x="709786" y="698801"/>
                    <a:pt x="706667" y="736978"/>
                    <a:pt x="686932" y="767235"/>
                  </a:cubicBezTo>
                  <a:cubicBezTo>
                    <a:pt x="667197" y="797492"/>
                    <a:pt x="633517" y="815736"/>
                    <a:pt x="597393" y="815736"/>
                  </a:cubicBezTo>
                  <a:lnTo>
                    <a:pt x="112393" y="815736"/>
                  </a:lnTo>
                  <a:cubicBezTo>
                    <a:pt x="76269" y="815736"/>
                    <a:pt x="42589" y="797492"/>
                    <a:pt x="22854" y="767235"/>
                  </a:cubicBezTo>
                  <a:cubicBezTo>
                    <a:pt x="3119" y="736978"/>
                    <a:pt x="0" y="698801"/>
                    <a:pt x="14562" y="665742"/>
                  </a:cubicBezTo>
                  <a:lnTo>
                    <a:pt x="288824" y="43092"/>
                  </a:lnTo>
                  <a:cubicBezTo>
                    <a:pt x="300360" y="16903"/>
                    <a:pt x="326276" y="0"/>
                    <a:pt x="354893" y="0"/>
                  </a:cubicBezTo>
                  <a:cubicBezTo>
                    <a:pt x="383510" y="0"/>
                    <a:pt x="409426" y="16903"/>
                    <a:pt x="420962" y="4309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27000" y="361693"/>
              <a:ext cx="558800" cy="495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id="19" name="AutoShape 19"/>
          <p:cNvSpPr/>
          <p:nvPr/>
        </p:nvSpPr>
        <p:spPr>
          <a:xfrm flipV="1">
            <a:off x="9766948" y="7241815"/>
            <a:ext cx="8332339" cy="45406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V="1">
            <a:off x="666726" y="7258256"/>
            <a:ext cx="8055228" cy="51817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flipV="1">
            <a:off x="9766948" y="8229881"/>
            <a:ext cx="8437255" cy="51756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flipV="1">
            <a:off x="673045" y="8302546"/>
            <a:ext cx="8048910" cy="5692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 rot="5400000">
            <a:off x="9244331" y="6623837"/>
            <a:ext cx="472355" cy="536187"/>
            <a:chOff x="0" y="0"/>
            <a:chExt cx="812800" cy="922638"/>
          </a:xfrm>
        </p:grpSpPr>
        <p:sp>
          <p:nvSpPr>
            <p:cNvPr id="24" name="Freeform 24"/>
            <p:cNvSpPr/>
            <p:nvPr/>
          </p:nvSpPr>
          <p:spPr>
            <a:xfrm>
              <a:off x="51507" y="106902"/>
              <a:ext cx="709786" cy="815736"/>
            </a:xfrm>
            <a:custGeom>
              <a:avLst/>
              <a:gdLst/>
              <a:ahLst/>
              <a:cxnLst/>
              <a:rect l="l" t="t" r="r" b="b"/>
              <a:pathLst>
                <a:path w="709786" h="815736">
                  <a:moveTo>
                    <a:pt x="420962" y="43092"/>
                  </a:moveTo>
                  <a:lnTo>
                    <a:pt x="695224" y="665742"/>
                  </a:lnTo>
                  <a:cubicBezTo>
                    <a:pt x="709786" y="698801"/>
                    <a:pt x="706667" y="736978"/>
                    <a:pt x="686932" y="767235"/>
                  </a:cubicBezTo>
                  <a:cubicBezTo>
                    <a:pt x="667197" y="797492"/>
                    <a:pt x="633517" y="815736"/>
                    <a:pt x="597393" y="815736"/>
                  </a:cubicBezTo>
                  <a:lnTo>
                    <a:pt x="112393" y="815736"/>
                  </a:lnTo>
                  <a:cubicBezTo>
                    <a:pt x="76269" y="815736"/>
                    <a:pt x="42589" y="797492"/>
                    <a:pt x="22854" y="767235"/>
                  </a:cubicBezTo>
                  <a:cubicBezTo>
                    <a:pt x="3119" y="736978"/>
                    <a:pt x="0" y="698801"/>
                    <a:pt x="14562" y="665742"/>
                  </a:cubicBezTo>
                  <a:lnTo>
                    <a:pt x="288824" y="43092"/>
                  </a:lnTo>
                  <a:cubicBezTo>
                    <a:pt x="300360" y="16903"/>
                    <a:pt x="326276" y="0"/>
                    <a:pt x="354893" y="0"/>
                  </a:cubicBezTo>
                  <a:cubicBezTo>
                    <a:pt x="383510" y="0"/>
                    <a:pt x="409426" y="16903"/>
                    <a:pt x="420962" y="4309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27000" y="361693"/>
              <a:ext cx="558800" cy="495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26" name="Group 26"/>
          <p:cNvGrpSpPr/>
          <p:nvPr/>
        </p:nvGrpSpPr>
        <p:grpSpPr>
          <a:xfrm rot="5400000">
            <a:off x="163464" y="6650862"/>
            <a:ext cx="497146" cy="479027"/>
            <a:chOff x="0" y="0"/>
            <a:chExt cx="812800" cy="783178"/>
          </a:xfrm>
        </p:grpSpPr>
        <p:sp>
          <p:nvSpPr>
            <p:cNvPr id="27" name="Freeform 27"/>
            <p:cNvSpPr/>
            <p:nvPr/>
          </p:nvSpPr>
          <p:spPr>
            <a:xfrm>
              <a:off x="56503" y="94637"/>
              <a:ext cx="699793" cy="688541"/>
            </a:xfrm>
            <a:custGeom>
              <a:avLst/>
              <a:gdLst/>
              <a:ahLst/>
              <a:cxnLst/>
              <a:rect l="l" t="t" r="r" b="b"/>
              <a:pathLst>
                <a:path w="699793" h="688541">
                  <a:moveTo>
                    <a:pt x="421624" y="43589"/>
                  </a:moveTo>
                  <a:lnTo>
                    <a:pt x="684570" y="550315"/>
                  </a:lnTo>
                  <a:cubicBezTo>
                    <a:pt x="699794" y="579652"/>
                    <a:pt x="698608" y="614806"/>
                    <a:pt x="681444" y="643052"/>
                  </a:cubicBezTo>
                  <a:cubicBezTo>
                    <a:pt x="664279" y="671297"/>
                    <a:pt x="633621" y="688541"/>
                    <a:pt x="600570" y="688541"/>
                  </a:cubicBezTo>
                  <a:lnTo>
                    <a:pt x="99224" y="688541"/>
                  </a:lnTo>
                  <a:cubicBezTo>
                    <a:pt x="66173" y="688541"/>
                    <a:pt x="35515" y="671297"/>
                    <a:pt x="18350" y="643052"/>
                  </a:cubicBezTo>
                  <a:cubicBezTo>
                    <a:pt x="1186" y="614806"/>
                    <a:pt x="0" y="579652"/>
                    <a:pt x="15224" y="550315"/>
                  </a:cubicBezTo>
                  <a:lnTo>
                    <a:pt x="278170" y="43589"/>
                  </a:lnTo>
                  <a:cubicBezTo>
                    <a:pt x="292067" y="16808"/>
                    <a:pt x="319726" y="0"/>
                    <a:pt x="349897" y="0"/>
                  </a:cubicBezTo>
                  <a:cubicBezTo>
                    <a:pt x="380069" y="0"/>
                    <a:pt x="407727" y="16808"/>
                    <a:pt x="421624" y="43589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29" name="Group 29"/>
          <p:cNvGrpSpPr/>
          <p:nvPr/>
        </p:nvGrpSpPr>
        <p:grpSpPr>
          <a:xfrm rot="5400000">
            <a:off x="9244331" y="7614775"/>
            <a:ext cx="472355" cy="536187"/>
            <a:chOff x="0" y="0"/>
            <a:chExt cx="812800" cy="922638"/>
          </a:xfrm>
        </p:grpSpPr>
        <p:sp>
          <p:nvSpPr>
            <p:cNvPr id="30" name="Freeform 30"/>
            <p:cNvSpPr/>
            <p:nvPr/>
          </p:nvSpPr>
          <p:spPr>
            <a:xfrm>
              <a:off x="51507" y="106902"/>
              <a:ext cx="709786" cy="815736"/>
            </a:xfrm>
            <a:custGeom>
              <a:avLst/>
              <a:gdLst/>
              <a:ahLst/>
              <a:cxnLst/>
              <a:rect l="l" t="t" r="r" b="b"/>
              <a:pathLst>
                <a:path w="709786" h="815736">
                  <a:moveTo>
                    <a:pt x="420962" y="43092"/>
                  </a:moveTo>
                  <a:lnTo>
                    <a:pt x="695224" y="665742"/>
                  </a:lnTo>
                  <a:cubicBezTo>
                    <a:pt x="709786" y="698801"/>
                    <a:pt x="706667" y="736978"/>
                    <a:pt x="686932" y="767235"/>
                  </a:cubicBezTo>
                  <a:cubicBezTo>
                    <a:pt x="667197" y="797492"/>
                    <a:pt x="633517" y="815736"/>
                    <a:pt x="597393" y="815736"/>
                  </a:cubicBezTo>
                  <a:lnTo>
                    <a:pt x="112393" y="815736"/>
                  </a:lnTo>
                  <a:cubicBezTo>
                    <a:pt x="76269" y="815736"/>
                    <a:pt x="42589" y="797492"/>
                    <a:pt x="22854" y="767235"/>
                  </a:cubicBezTo>
                  <a:cubicBezTo>
                    <a:pt x="3119" y="736978"/>
                    <a:pt x="0" y="698801"/>
                    <a:pt x="14562" y="665742"/>
                  </a:cubicBezTo>
                  <a:lnTo>
                    <a:pt x="288824" y="43092"/>
                  </a:lnTo>
                  <a:cubicBezTo>
                    <a:pt x="300360" y="16903"/>
                    <a:pt x="326276" y="0"/>
                    <a:pt x="354893" y="0"/>
                  </a:cubicBezTo>
                  <a:cubicBezTo>
                    <a:pt x="383510" y="0"/>
                    <a:pt x="409426" y="16903"/>
                    <a:pt x="420962" y="4309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27000" y="361693"/>
              <a:ext cx="558800" cy="495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32" name="Group 32"/>
          <p:cNvGrpSpPr/>
          <p:nvPr/>
        </p:nvGrpSpPr>
        <p:grpSpPr>
          <a:xfrm rot="5400000">
            <a:off x="199869" y="7678744"/>
            <a:ext cx="481645" cy="464091"/>
            <a:chOff x="0" y="0"/>
            <a:chExt cx="812800" cy="783178"/>
          </a:xfrm>
        </p:grpSpPr>
        <p:sp>
          <p:nvSpPr>
            <p:cNvPr id="33" name="Freeform 33"/>
            <p:cNvSpPr/>
            <p:nvPr/>
          </p:nvSpPr>
          <p:spPr>
            <a:xfrm>
              <a:off x="58322" y="97682"/>
              <a:ext cx="696156" cy="685495"/>
            </a:xfrm>
            <a:custGeom>
              <a:avLst/>
              <a:gdLst/>
              <a:ahLst/>
              <a:cxnLst/>
              <a:rect l="l" t="t" r="r" b="b"/>
              <a:pathLst>
                <a:path w="696156" h="685495">
                  <a:moveTo>
                    <a:pt x="422113" y="44992"/>
                  </a:moveTo>
                  <a:lnTo>
                    <a:pt x="680443" y="542822"/>
                  </a:lnTo>
                  <a:cubicBezTo>
                    <a:pt x="696156" y="573103"/>
                    <a:pt x="694933" y="609388"/>
                    <a:pt x="677216" y="638543"/>
                  </a:cubicBezTo>
                  <a:cubicBezTo>
                    <a:pt x="659498" y="667697"/>
                    <a:pt x="627854" y="685496"/>
                    <a:pt x="593739" y="685496"/>
                  </a:cubicBezTo>
                  <a:lnTo>
                    <a:pt x="102417" y="685496"/>
                  </a:lnTo>
                  <a:cubicBezTo>
                    <a:pt x="68302" y="685496"/>
                    <a:pt x="36658" y="667697"/>
                    <a:pt x="18940" y="638543"/>
                  </a:cubicBezTo>
                  <a:cubicBezTo>
                    <a:pt x="1223" y="609388"/>
                    <a:pt x="0" y="573103"/>
                    <a:pt x="15713" y="542822"/>
                  </a:cubicBezTo>
                  <a:lnTo>
                    <a:pt x="274043" y="44992"/>
                  </a:lnTo>
                  <a:cubicBezTo>
                    <a:pt x="288387" y="17350"/>
                    <a:pt x="316935" y="0"/>
                    <a:pt x="348078" y="0"/>
                  </a:cubicBezTo>
                  <a:cubicBezTo>
                    <a:pt x="379220" y="0"/>
                    <a:pt x="407769" y="17350"/>
                    <a:pt x="422113" y="4499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-1025254" y="2039986"/>
            <a:ext cx="20338508" cy="1946335"/>
            <a:chOff x="0" y="0"/>
            <a:chExt cx="7559944" cy="723464"/>
          </a:xfrm>
        </p:grpSpPr>
        <p:sp>
          <p:nvSpPr>
            <p:cNvPr id="36" name="Freeform 36"/>
            <p:cNvSpPr/>
            <p:nvPr/>
          </p:nvSpPr>
          <p:spPr>
            <a:xfrm>
              <a:off x="2355" y="0"/>
              <a:ext cx="7555233" cy="723464"/>
            </a:xfrm>
            <a:custGeom>
              <a:avLst/>
              <a:gdLst/>
              <a:ahLst/>
              <a:cxnLst/>
              <a:rect l="l" t="t" r="r" b="b"/>
              <a:pathLst>
                <a:path w="7555233" h="723464">
                  <a:moveTo>
                    <a:pt x="7342970" y="0"/>
                  </a:moveTo>
                  <a:lnTo>
                    <a:pt x="9065" y="0"/>
                  </a:lnTo>
                  <a:cubicBezTo>
                    <a:pt x="6356" y="0"/>
                    <a:pt x="3803" y="1268"/>
                    <a:pt x="2167" y="3427"/>
                  </a:cubicBezTo>
                  <a:cubicBezTo>
                    <a:pt x="531" y="5586"/>
                    <a:pt x="0" y="8386"/>
                    <a:pt x="733" y="10994"/>
                  </a:cubicBezTo>
                  <a:lnTo>
                    <a:pt x="197757" y="712470"/>
                  </a:lnTo>
                  <a:cubicBezTo>
                    <a:pt x="199583" y="718972"/>
                    <a:pt x="205512" y="723464"/>
                    <a:pt x="212265" y="723464"/>
                  </a:cubicBezTo>
                  <a:lnTo>
                    <a:pt x="7546170" y="723464"/>
                  </a:lnTo>
                  <a:cubicBezTo>
                    <a:pt x="7548878" y="723464"/>
                    <a:pt x="7551430" y="722196"/>
                    <a:pt x="7553067" y="720037"/>
                  </a:cubicBezTo>
                  <a:cubicBezTo>
                    <a:pt x="7554702" y="717878"/>
                    <a:pt x="7555233" y="715078"/>
                    <a:pt x="7554501" y="712470"/>
                  </a:cubicBezTo>
                  <a:lnTo>
                    <a:pt x="7357477" y="10994"/>
                  </a:lnTo>
                  <a:cubicBezTo>
                    <a:pt x="7355651" y="4493"/>
                    <a:pt x="7349723" y="0"/>
                    <a:pt x="7342970" y="0"/>
                  </a:cubicBez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101600" y="-66675"/>
              <a:ext cx="7356744" cy="790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-1025254" y="9313833"/>
            <a:ext cx="20338508" cy="1946335"/>
            <a:chOff x="0" y="0"/>
            <a:chExt cx="7559944" cy="723464"/>
          </a:xfrm>
        </p:grpSpPr>
        <p:sp>
          <p:nvSpPr>
            <p:cNvPr id="39" name="Freeform 39"/>
            <p:cNvSpPr/>
            <p:nvPr/>
          </p:nvSpPr>
          <p:spPr>
            <a:xfrm>
              <a:off x="2355" y="0"/>
              <a:ext cx="7555233" cy="723464"/>
            </a:xfrm>
            <a:custGeom>
              <a:avLst/>
              <a:gdLst/>
              <a:ahLst/>
              <a:cxnLst/>
              <a:rect l="l" t="t" r="r" b="b"/>
              <a:pathLst>
                <a:path w="7555233" h="723464">
                  <a:moveTo>
                    <a:pt x="7342970" y="0"/>
                  </a:moveTo>
                  <a:lnTo>
                    <a:pt x="9065" y="0"/>
                  </a:lnTo>
                  <a:cubicBezTo>
                    <a:pt x="6356" y="0"/>
                    <a:pt x="3803" y="1268"/>
                    <a:pt x="2167" y="3427"/>
                  </a:cubicBezTo>
                  <a:cubicBezTo>
                    <a:pt x="531" y="5586"/>
                    <a:pt x="0" y="8386"/>
                    <a:pt x="733" y="10994"/>
                  </a:cubicBezTo>
                  <a:lnTo>
                    <a:pt x="197757" y="712470"/>
                  </a:lnTo>
                  <a:cubicBezTo>
                    <a:pt x="199583" y="718972"/>
                    <a:pt x="205512" y="723464"/>
                    <a:pt x="212265" y="723464"/>
                  </a:cubicBezTo>
                  <a:lnTo>
                    <a:pt x="7546170" y="723464"/>
                  </a:lnTo>
                  <a:cubicBezTo>
                    <a:pt x="7548878" y="723464"/>
                    <a:pt x="7551430" y="722196"/>
                    <a:pt x="7553067" y="720037"/>
                  </a:cubicBezTo>
                  <a:cubicBezTo>
                    <a:pt x="7554702" y="717878"/>
                    <a:pt x="7555233" y="715078"/>
                    <a:pt x="7554501" y="712470"/>
                  </a:cubicBezTo>
                  <a:lnTo>
                    <a:pt x="7357477" y="10994"/>
                  </a:lnTo>
                  <a:cubicBezTo>
                    <a:pt x="7355651" y="4493"/>
                    <a:pt x="7349723" y="0"/>
                    <a:pt x="7342970" y="0"/>
                  </a:cubicBez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101600" y="-66675"/>
              <a:ext cx="7356744" cy="790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797617" y="4534180"/>
            <a:ext cx="5533705" cy="417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181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ՆԱԽԱՏԵՍՎԱԾ ԳՈՐԾՈՂՈՒԹՅՈՒՆՆԵՐԻ ԹԻՎԸ</a:t>
            </a:r>
            <a:endParaRPr lang="en-US" sz="181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9883847" y="4694128"/>
            <a:ext cx="5937491" cy="412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18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ՆԱԽԱՏԵՍՎԱԾ ԳՈՐԾՈՂՈՒԹՅՈՒՆՆԵՐԻ ԹԻՎԸ</a:t>
            </a:r>
            <a:endParaRPr lang="en-US" sz="18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830169" y="5384169"/>
            <a:ext cx="3496501" cy="63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0"/>
              </a:lnSpc>
            </a:pPr>
            <a:r>
              <a:rPr lang="en-US" sz="27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ԿԱՏԱՐՎԱԾ</a:t>
            </a:r>
            <a:endParaRPr lang="en-US" sz="27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0010073" y="5514086"/>
            <a:ext cx="5477290" cy="610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00"/>
              </a:lnSpc>
            </a:pPr>
            <a:r>
              <a:rPr lang="en-US" sz="265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ԻՐԱԿԱՆԱՑՎԱԾ Է</a:t>
            </a:r>
            <a:endParaRPr lang="en-US" sz="265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9883847" y="6539020"/>
            <a:ext cx="5937491" cy="453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5"/>
              </a:lnSpc>
            </a:pPr>
            <a:r>
              <a:rPr lang="en-US" sz="19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ԻՐԱԿԱՆԱՑՎԱԾ Է ՈՉ ԱՄԲՈՂՋԱԿԱՆ</a:t>
            </a:r>
            <a:endParaRPr lang="en-US" sz="19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797617" y="6432253"/>
            <a:ext cx="6404374" cy="63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0"/>
              </a:lnSpc>
            </a:pPr>
            <a:r>
              <a:rPr lang="en-US" sz="27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ԿԱՏԱՐՎԱԾ ՄԱՍՆԱԿԻ</a:t>
            </a:r>
            <a:endParaRPr lang="en-US" sz="27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9883847" y="7437141"/>
            <a:ext cx="4502997" cy="610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00"/>
              </a:lnSpc>
            </a:pPr>
            <a:r>
              <a:rPr lang="en-US" sz="265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ԻՐԱԿԱՆԱՑՎԱԾ ՉԷ</a:t>
            </a:r>
            <a:endParaRPr lang="en-US" sz="265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797617" y="7437698"/>
            <a:ext cx="5041947" cy="63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0"/>
              </a:lnSpc>
            </a:pPr>
            <a:r>
              <a:rPr lang="en-US" sz="27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ՉԿԱՏԱՐՎԱԾ</a:t>
            </a:r>
            <a:endParaRPr lang="en-US" sz="27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6148899" y="4253038"/>
            <a:ext cx="1198290" cy="927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85"/>
              </a:lnSpc>
            </a:pPr>
            <a:r>
              <a:rPr lang="en-US" sz="40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11</a:t>
            </a:r>
            <a:endParaRPr lang="en-US" sz="40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7529612" y="4365440"/>
            <a:ext cx="1209122" cy="754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0"/>
              </a:lnSpc>
            </a:pPr>
            <a:r>
              <a:rPr lang="en-US" sz="338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  <a:endParaRPr lang="en-US" sz="338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17038402" y="4572650"/>
            <a:ext cx="1031569" cy="669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5"/>
              </a:lnSpc>
            </a:pPr>
            <a:r>
              <a:rPr lang="en-US" sz="29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  <a:endParaRPr lang="en-US" sz="29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7478355" y="5371723"/>
            <a:ext cx="1378600" cy="743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00"/>
              </a:lnSpc>
            </a:pPr>
            <a:r>
              <a:rPr lang="en-US" sz="290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36.36%</a:t>
            </a:r>
            <a:endParaRPr lang="en-US" sz="290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6852008" y="5396220"/>
            <a:ext cx="1048870" cy="669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5"/>
              </a:lnSpc>
            </a:pPr>
            <a:r>
              <a:rPr lang="en-US" sz="29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0%</a:t>
            </a:r>
            <a:endParaRPr lang="en-US" sz="29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16852008" y="6405153"/>
            <a:ext cx="1165311" cy="669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5"/>
              </a:lnSpc>
            </a:pPr>
            <a:r>
              <a:rPr lang="en-US" sz="29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  <a:endParaRPr lang="en-US" sz="29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7405662" y="6445091"/>
            <a:ext cx="1447818" cy="77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5"/>
              </a:lnSpc>
            </a:pPr>
            <a:r>
              <a:rPr lang="en-US" sz="303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45.45%</a:t>
            </a:r>
            <a:endParaRPr lang="en-US" sz="303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16904661" y="7376888"/>
            <a:ext cx="1165311" cy="669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5"/>
              </a:lnSpc>
            </a:pPr>
            <a:r>
              <a:rPr lang="en-US" sz="29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0%</a:t>
            </a:r>
            <a:endParaRPr lang="en-US" sz="29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7347189" y="7400536"/>
            <a:ext cx="1374765" cy="783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15"/>
              </a:lnSpc>
            </a:pPr>
            <a:r>
              <a:rPr lang="en-US" sz="306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18.18%</a:t>
            </a:r>
            <a:endParaRPr lang="en-US" sz="306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15554646" y="4231639"/>
            <a:ext cx="1230079" cy="1012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35"/>
              </a:lnSpc>
            </a:pPr>
            <a:r>
              <a:rPr lang="en-US" sz="447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3</a:t>
            </a:r>
            <a:endParaRPr lang="en-US" sz="447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6104115" y="5141873"/>
            <a:ext cx="1287858" cy="992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5"/>
              </a:lnSpc>
            </a:pPr>
            <a:r>
              <a:rPr lang="en-US" sz="439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4</a:t>
            </a:r>
            <a:endParaRPr lang="en-US" sz="439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15594588" y="5298311"/>
            <a:ext cx="1150195" cy="949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55"/>
              </a:lnSpc>
            </a:pPr>
            <a:r>
              <a:rPr lang="en-US" sz="418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</a:t>
            </a:r>
            <a:endParaRPr lang="en-US" sz="418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520233" y="2319049"/>
            <a:ext cx="7641849" cy="1161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5"/>
              </a:lnSpc>
            </a:pPr>
            <a:r>
              <a:rPr lang="en-US" sz="244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ԸՆԹԱՑԱԿԱՐԳԱՅԻՆ (ՔԱՆԱԿԱԿԱՆ) ԳՆԱՀԱՏՄԱՆ ՑՈՒՑԱՆԻՇ 2023-2024ԹԹ․</a:t>
            </a:r>
            <a:endParaRPr lang="en-US" sz="2445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2" name="TextBox 62"/>
          <p:cNvSpPr txBox="1"/>
          <p:nvPr/>
        </p:nvSpPr>
        <p:spPr>
          <a:xfrm>
            <a:off x="9229137" y="2389251"/>
            <a:ext cx="8325050" cy="1789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245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ԱԶԴԵՑՈՒԹՅԱՆ ՄԱԿԱՐԴԱԿԻ (ՈՐԱԿԱԿԱՆ) ԳՆԱՀԱՏՄԱՆ ՑՈՒՑԱՆԻՇ 2023-2024ԹԹ․</a:t>
            </a:r>
            <a:endParaRPr lang="en-US" sz="245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  <a:p>
            <a:pPr algn="ctr">
              <a:lnSpc>
                <a:spcPts val="4900"/>
              </a:lnSpc>
            </a:pPr>
            <a:endParaRPr lang="en-US" sz="245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15487364" y="6127449"/>
            <a:ext cx="1364644" cy="1114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15"/>
              </a:lnSpc>
            </a:pPr>
            <a:r>
              <a:rPr lang="en-US" sz="495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3</a:t>
            </a:r>
            <a:endParaRPr lang="en-US" sz="495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5981664" y="6178753"/>
            <a:ext cx="1414598" cy="1095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483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5</a:t>
            </a:r>
            <a:endParaRPr lang="en-US" sz="483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15487364" y="7199213"/>
            <a:ext cx="1263387" cy="1030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0"/>
              </a:lnSpc>
            </a:pPr>
            <a:r>
              <a:rPr lang="en-US" sz="45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</a:t>
            </a:r>
            <a:endParaRPr lang="en-US" sz="45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5866524" y="6984696"/>
            <a:ext cx="1636128" cy="1256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75"/>
              </a:lnSpc>
            </a:pPr>
            <a:r>
              <a:rPr lang="en-US" sz="558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2</a:t>
            </a:r>
            <a:endParaRPr lang="en-US" sz="558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grpSp>
        <p:nvGrpSpPr>
          <p:cNvPr id="67" name="Group 67"/>
          <p:cNvGrpSpPr/>
          <p:nvPr/>
        </p:nvGrpSpPr>
        <p:grpSpPr>
          <a:xfrm>
            <a:off x="-61233" y="355730"/>
            <a:ext cx="17599933" cy="1465500"/>
            <a:chOff x="0" y="0"/>
            <a:chExt cx="4431855" cy="369029"/>
          </a:xfrm>
        </p:grpSpPr>
        <p:sp>
          <p:nvSpPr>
            <p:cNvPr id="68" name="Freeform 68"/>
            <p:cNvSpPr/>
            <p:nvPr/>
          </p:nvSpPr>
          <p:spPr>
            <a:xfrm>
              <a:off x="5035" y="0"/>
              <a:ext cx="4421785" cy="369029"/>
            </a:xfrm>
            <a:custGeom>
              <a:avLst/>
              <a:gdLst/>
              <a:ahLst/>
              <a:cxnLst/>
              <a:rect l="l" t="t" r="r" b="b"/>
              <a:pathLst>
                <a:path w="4421785" h="369029">
                  <a:moveTo>
                    <a:pt x="4210423" y="0"/>
                  </a:moveTo>
                  <a:lnTo>
                    <a:pt x="8162" y="0"/>
                  </a:lnTo>
                  <a:cubicBezTo>
                    <a:pt x="5404" y="0"/>
                    <a:pt x="2851" y="1457"/>
                    <a:pt x="1448" y="3831"/>
                  </a:cubicBezTo>
                  <a:cubicBezTo>
                    <a:pt x="45" y="6205"/>
                    <a:pt x="0" y="9144"/>
                    <a:pt x="1330" y="11560"/>
                  </a:cubicBezTo>
                  <a:lnTo>
                    <a:pt x="191800" y="357469"/>
                  </a:lnTo>
                  <a:cubicBezTo>
                    <a:pt x="195726" y="364599"/>
                    <a:pt x="203221" y="369029"/>
                    <a:pt x="211362" y="369029"/>
                  </a:cubicBezTo>
                  <a:lnTo>
                    <a:pt x="4413623" y="369029"/>
                  </a:lnTo>
                  <a:cubicBezTo>
                    <a:pt x="4416381" y="369029"/>
                    <a:pt x="4418934" y="367572"/>
                    <a:pt x="4420337" y="365198"/>
                  </a:cubicBezTo>
                  <a:cubicBezTo>
                    <a:pt x="4421740" y="362824"/>
                    <a:pt x="4421785" y="359885"/>
                    <a:pt x="4420455" y="357469"/>
                  </a:cubicBezTo>
                  <a:lnTo>
                    <a:pt x="4229985" y="11560"/>
                  </a:lnTo>
                  <a:cubicBezTo>
                    <a:pt x="4226059" y="4429"/>
                    <a:pt x="4218563" y="0"/>
                    <a:pt x="4210423" y="0"/>
                  </a:cubicBezTo>
                  <a:close/>
                </a:path>
              </a:pathLst>
            </a:custGeom>
            <a:solidFill>
              <a:srgbClr val="243B55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101600" y="-66675"/>
              <a:ext cx="4228655" cy="435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id="70" name="TextBox 70"/>
          <p:cNvSpPr txBox="1"/>
          <p:nvPr/>
        </p:nvSpPr>
        <p:spPr>
          <a:xfrm>
            <a:off x="1124901" y="400311"/>
            <a:ext cx="14696437" cy="116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25"/>
              </a:lnSpc>
            </a:pPr>
            <a:r>
              <a:rPr lang="en-US" sz="246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ՈԼՈՐՏ 2. ԽՈՇՏԱՆԳՈՒՄԻՑ  ԵՎ ԱՅԼ ԴԱԺԱՆ, ԱՆՄԱՐԴԿԱՅԻՆ ԿԱՄ ԱՐԺԱՆԱՊԱՏՎՈՒԹՅՈՒՆԸ ՆՎԱՍՏԱՑՆՈՂ ՎԵՐԱԲԵՐՄՈՒՆՔԻՑ ԿԱՄ ՊԱՏԺԻՑ ԶԵՐԾ ԼԻՆԵԼՈՒ ԻՐԱՎՈՒՆՔ</a:t>
            </a:r>
            <a:endParaRPr lang="en-US" sz="246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grpSp>
        <p:nvGrpSpPr>
          <p:cNvPr id="71" name="Group 71"/>
          <p:cNvGrpSpPr/>
          <p:nvPr/>
        </p:nvGrpSpPr>
        <p:grpSpPr>
          <a:xfrm>
            <a:off x="-2508631" y="9314273"/>
            <a:ext cx="11524578" cy="6935563"/>
            <a:chOff x="0" y="0"/>
            <a:chExt cx="1160673" cy="698500"/>
          </a:xfrm>
        </p:grpSpPr>
        <p:sp>
          <p:nvSpPr>
            <p:cNvPr id="72" name="Freeform 72"/>
            <p:cNvSpPr/>
            <p:nvPr/>
          </p:nvSpPr>
          <p:spPr>
            <a:xfrm>
              <a:off x="3354" y="0"/>
              <a:ext cx="1153965" cy="698500"/>
            </a:xfrm>
            <a:custGeom>
              <a:avLst/>
              <a:gdLst/>
              <a:ahLst/>
              <a:cxnLst/>
              <a:rect l="l" t="t" r="r" b="b"/>
              <a:pathLst>
                <a:path w="1153965" h="698500">
                  <a:moveTo>
                    <a:pt x="1148535" y="364347"/>
                  </a:moveTo>
                  <a:lnTo>
                    <a:pt x="962902" y="683403"/>
                  </a:lnTo>
                  <a:cubicBezTo>
                    <a:pt x="957464" y="692750"/>
                    <a:pt x="947466" y="698500"/>
                    <a:pt x="936652" y="698500"/>
                  </a:cubicBezTo>
                  <a:lnTo>
                    <a:pt x="217312" y="698500"/>
                  </a:lnTo>
                  <a:cubicBezTo>
                    <a:pt x="206498" y="698500"/>
                    <a:pt x="196501" y="692750"/>
                    <a:pt x="191062" y="683403"/>
                  </a:cubicBezTo>
                  <a:lnTo>
                    <a:pt x="5430" y="364347"/>
                  </a:lnTo>
                  <a:cubicBezTo>
                    <a:pt x="0" y="355015"/>
                    <a:pt x="0" y="343485"/>
                    <a:pt x="5430" y="334153"/>
                  </a:cubicBezTo>
                  <a:lnTo>
                    <a:pt x="191062" y="15097"/>
                  </a:lnTo>
                  <a:cubicBezTo>
                    <a:pt x="196501" y="5750"/>
                    <a:pt x="206498" y="0"/>
                    <a:pt x="217312" y="0"/>
                  </a:cubicBezTo>
                  <a:lnTo>
                    <a:pt x="936652" y="0"/>
                  </a:lnTo>
                  <a:cubicBezTo>
                    <a:pt x="947466" y="0"/>
                    <a:pt x="957464" y="5750"/>
                    <a:pt x="962902" y="15097"/>
                  </a:cubicBezTo>
                  <a:lnTo>
                    <a:pt x="1148535" y="334153"/>
                  </a:lnTo>
                  <a:cubicBezTo>
                    <a:pt x="1153965" y="343485"/>
                    <a:pt x="1153965" y="355015"/>
                    <a:pt x="1148535" y="364347"/>
                  </a:cubicBezTo>
                  <a:close/>
                </a:path>
              </a:pathLst>
            </a:custGeom>
            <a:solidFill>
              <a:srgbClr val="243B55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114300" y="-47625"/>
              <a:ext cx="932073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-936718" y="9948510"/>
            <a:ext cx="8328691" cy="2833543"/>
            <a:chOff x="0" y="0"/>
            <a:chExt cx="2053115" cy="698500"/>
          </a:xfrm>
        </p:grpSpPr>
        <p:sp>
          <p:nvSpPr>
            <p:cNvPr id="75" name="Freeform 75"/>
            <p:cNvSpPr/>
            <p:nvPr/>
          </p:nvSpPr>
          <p:spPr>
            <a:xfrm>
              <a:off x="1606" y="0"/>
              <a:ext cx="2049902" cy="698500"/>
            </a:xfrm>
            <a:custGeom>
              <a:avLst/>
              <a:gdLst/>
              <a:ahLst/>
              <a:cxnLst/>
              <a:rect l="l" t="t" r="r" b="b"/>
              <a:pathLst>
                <a:path w="2049902" h="698500">
                  <a:moveTo>
                    <a:pt x="2047302" y="356481"/>
                  </a:moveTo>
                  <a:lnTo>
                    <a:pt x="1852516" y="691269"/>
                  </a:lnTo>
                  <a:cubicBezTo>
                    <a:pt x="1849911" y="695746"/>
                    <a:pt x="1845123" y="698500"/>
                    <a:pt x="1839943" y="698500"/>
                  </a:cubicBezTo>
                  <a:lnTo>
                    <a:pt x="209960" y="698500"/>
                  </a:lnTo>
                  <a:cubicBezTo>
                    <a:pt x="204780" y="698500"/>
                    <a:pt x="199992" y="695746"/>
                    <a:pt x="197387" y="691269"/>
                  </a:cubicBezTo>
                  <a:lnTo>
                    <a:pt x="2601" y="356481"/>
                  </a:lnTo>
                  <a:cubicBezTo>
                    <a:pt x="0" y="352011"/>
                    <a:pt x="0" y="346489"/>
                    <a:pt x="2601" y="342019"/>
                  </a:cubicBezTo>
                  <a:lnTo>
                    <a:pt x="197387" y="7231"/>
                  </a:lnTo>
                  <a:cubicBezTo>
                    <a:pt x="199992" y="2754"/>
                    <a:pt x="204780" y="0"/>
                    <a:pt x="209960" y="0"/>
                  </a:cubicBezTo>
                  <a:lnTo>
                    <a:pt x="1839943" y="0"/>
                  </a:lnTo>
                  <a:cubicBezTo>
                    <a:pt x="1845123" y="0"/>
                    <a:pt x="1849911" y="2754"/>
                    <a:pt x="1852516" y="7231"/>
                  </a:cubicBezTo>
                  <a:lnTo>
                    <a:pt x="2047302" y="342019"/>
                  </a:lnTo>
                  <a:cubicBezTo>
                    <a:pt x="2049902" y="346489"/>
                    <a:pt x="2049902" y="352011"/>
                    <a:pt x="2047302" y="35648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76" name="TextBox 76"/>
            <p:cNvSpPr txBox="1"/>
            <p:nvPr/>
          </p:nvSpPr>
          <p:spPr>
            <a:xfrm>
              <a:off x="114300" y="-47625"/>
              <a:ext cx="1824515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-7557947" y="-299111"/>
            <a:ext cx="8328691" cy="2833543"/>
            <a:chOff x="0" y="0"/>
            <a:chExt cx="2053115" cy="698500"/>
          </a:xfrm>
        </p:grpSpPr>
        <p:sp>
          <p:nvSpPr>
            <p:cNvPr id="78" name="Freeform 78"/>
            <p:cNvSpPr/>
            <p:nvPr/>
          </p:nvSpPr>
          <p:spPr>
            <a:xfrm>
              <a:off x="1606" y="0"/>
              <a:ext cx="2049902" cy="698500"/>
            </a:xfrm>
            <a:custGeom>
              <a:avLst/>
              <a:gdLst/>
              <a:ahLst/>
              <a:cxnLst/>
              <a:rect l="l" t="t" r="r" b="b"/>
              <a:pathLst>
                <a:path w="2049902" h="698500">
                  <a:moveTo>
                    <a:pt x="2047302" y="356481"/>
                  </a:moveTo>
                  <a:lnTo>
                    <a:pt x="1852516" y="691269"/>
                  </a:lnTo>
                  <a:cubicBezTo>
                    <a:pt x="1849911" y="695746"/>
                    <a:pt x="1845123" y="698500"/>
                    <a:pt x="1839943" y="698500"/>
                  </a:cubicBezTo>
                  <a:lnTo>
                    <a:pt x="209960" y="698500"/>
                  </a:lnTo>
                  <a:cubicBezTo>
                    <a:pt x="204780" y="698500"/>
                    <a:pt x="199992" y="695746"/>
                    <a:pt x="197387" y="691269"/>
                  </a:cubicBezTo>
                  <a:lnTo>
                    <a:pt x="2601" y="356481"/>
                  </a:lnTo>
                  <a:cubicBezTo>
                    <a:pt x="0" y="352011"/>
                    <a:pt x="0" y="346489"/>
                    <a:pt x="2601" y="342019"/>
                  </a:cubicBezTo>
                  <a:lnTo>
                    <a:pt x="197387" y="7231"/>
                  </a:lnTo>
                  <a:cubicBezTo>
                    <a:pt x="199992" y="2754"/>
                    <a:pt x="204780" y="0"/>
                    <a:pt x="209960" y="0"/>
                  </a:cubicBezTo>
                  <a:lnTo>
                    <a:pt x="1839943" y="0"/>
                  </a:lnTo>
                  <a:cubicBezTo>
                    <a:pt x="1845123" y="0"/>
                    <a:pt x="1849911" y="2754"/>
                    <a:pt x="1852516" y="7231"/>
                  </a:cubicBezTo>
                  <a:lnTo>
                    <a:pt x="2047302" y="342019"/>
                  </a:lnTo>
                  <a:cubicBezTo>
                    <a:pt x="2049902" y="346489"/>
                    <a:pt x="2049902" y="352011"/>
                    <a:pt x="2047302" y="35648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79" name="TextBox 79"/>
            <p:cNvSpPr txBox="1"/>
            <p:nvPr/>
          </p:nvSpPr>
          <p:spPr>
            <a:xfrm>
              <a:off x="114300" y="-47625"/>
              <a:ext cx="1824515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6487712" y="404458"/>
            <a:ext cx="8328691" cy="2833543"/>
            <a:chOff x="0" y="0"/>
            <a:chExt cx="2053115" cy="698500"/>
          </a:xfrm>
        </p:grpSpPr>
        <p:sp>
          <p:nvSpPr>
            <p:cNvPr id="81" name="Freeform 81"/>
            <p:cNvSpPr/>
            <p:nvPr/>
          </p:nvSpPr>
          <p:spPr>
            <a:xfrm>
              <a:off x="1606" y="0"/>
              <a:ext cx="2049902" cy="698500"/>
            </a:xfrm>
            <a:custGeom>
              <a:avLst/>
              <a:gdLst/>
              <a:ahLst/>
              <a:cxnLst/>
              <a:rect l="l" t="t" r="r" b="b"/>
              <a:pathLst>
                <a:path w="2049902" h="698500">
                  <a:moveTo>
                    <a:pt x="2047302" y="356481"/>
                  </a:moveTo>
                  <a:lnTo>
                    <a:pt x="1852516" y="691269"/>
                  </a:lnTo>
                  <a:cubicBezTo>
                    <a:pt x="1849911" y="695746"/>
                    <a:pt x="1845123" y="698500"/>
                    <a:pt x="1839943" y="698500"/>
                  </a:cubicBezTo>
                  <a:lnTo>
                    <a:pt x="209960" y="698500"/>
                  </a:lnTo>
                  <a:cubicBezTo>
                    <a:pt x="204780" y="698500"/>
                    <a:pt x="199992" y="695746"/>
                    <a:pt x="197387" y="691269"/>
                  </a:cubicBezTo>
                  <a:lnTo>
                    <a:pt x="2601" y="356481"/>
                  </a:lnTo>
                  <a:cubicBezTo>
                    <a:pt x="0" y="352011"/>
                    <a:pt x="0" y="346489"/>
                    <a:pt x="2601" y="342019"/>
                  </a:cubicBezTo>
                  <a:lnTo>
                    <a:pt x="197387" y="7231"/>
                  </a:lnTo>
                  <a:cubicBezTo>
                    <a:pt x="199992" y="2754"/>
                    <a:pt x="204780" y="0"/>
                    <a:pt x="209960" y="0"/>
                  </a:cubicBezTo>
                  <a:lnTo>
                    <a:pt x="1839943" y="0"/>
                  </a:lnTo>
                  <a:cubicBezTo>
                    <a:pt x="1845123" y="0"/>
                    <a:pt x="1849911" y="2754"/>
                    <a:pt x="1852516" y="7231"/>
                  </a:cubicBezTo>
                  <a:lnTo>
                    <a:pt x="2047302" y="342019"/>
                  </a:lnTo>
                  <a:cubicBezTo>
                    <a:pt x="2049902" y="346489"/>
                    <a:pt x="2049902" y="352011"/>
                    <a:pt x="2047302" y="35648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82" name="TextBox 82"/>
            <p:cNvSpPr txBox="1"/>
            <p:nvPr/>
          </p:nvSpPr>
          <p:spPr>
            <a:xfrm>
              <a:off x="114300" y="-47625"/>
              <a:ext cx="1824515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666726" y="5222882"/>
            <a:ext cx="8055228" cy="20694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V="1">
            <a:off x="9766948" y="5297219"/>
            <a:ext cx="8335653" cy="48867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666726" y="6244388"/>
            <a:ext cx="8055228" cy="0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V="1">
            <a:off x="9766948" y="6305632"/>
            <a:ext cx="8335653" cy="11021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 rot="5400000">
            <a:off x="163464" y="4567332"/>
            <a:ext cx="497146" cy="479027"/>
            <a:chOff x="0" y="0"/>
            <a:chExt cx="812800" cy="783178"/>
          </a:xfrm>
        </p:grpSpPr>
        <p:sp>
          <p:nvSpPr>
            <p:cNvPr id="8" name="Freeform 8"/>
            <p:cNvSpPr/>
            <p:nvPr/>
          </p:nvSpPr>
          <p:spPr>
            <a:xfrm>
              <a:off x="56503" y="94637"/>
              <a:ext cx="699793" cy="688541"/>
            </a:xfrm>
            <a:custGeom>
              <a:avLst/>
              <a:gdLst/>
              <a:ahLst/>
              <a:cxnLst/>
              <a:rect l="l" t="t" r="r" b="b"/>
              <a:pathLst>
                <a:path w="699793" h="688541">
                  <a:moveTo>
                    <a:pt x="421624" y="43589"/>
                  </a:moveTo>
                  <a:lnTo>
                    <a:pt x="684570" y="550315"/>
                  </a:lnTo>
                  <a:cubicBezTo>
                    <a:pt x="699794" y="579652"/>
                    <a:pt x="698608" y="614806"/>
                    <a:pt x="681444" y="643052"/>
                  </a:cubicBezTo>
                  <a:cubicBezTo>
                    <a:pt x="664279" y="671297"/>
                    <a:pt x="633621" y="688541"/>
                    <a:pt x="600570" y="688541"/>
                  </a:cubicBezTo>
                  <a:lnTo>
                    <a:pt x="99224" y="688541"/>
                  </a:lnTo>
                  <a:cubicBezTo>
                    <a:pt x="66173" y="688541"/>
                    <a:pt x="35515" y="671297"/>
                    <a:pt x="18350" y="643052"/>
                  </a:cubicBezTo>
                  <a:cubicBezTo>
                    <a:pt x="1186" y="614806"/>
                    <a:pt x="0" y="579652"/>
                    <a:pt x="15224" y="550315"/>
                  </a:cubicBezTo>
                  <a:lnTo>
                    <a:pt x="278170" y="43589"/>
                  </a:lnTo>
                  <a:cubicBezTo>
                    <a:pt x="292067" y="16808"/>
                    <a:pt x="319726" y="0"/>
                    <a:pt x="349897" y="0"/>
                  </a:cubicBezTo>
                  <a:cubicBezTo>
                    <a:pt x="380069" y="0"/>
                    <a:pt x="407727" y="16808"/>
                    <a:pt x="421624" y="43589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10" name="Group 10"/>
          <p:cNvGrpSpPr/>
          <p:nvPr/>
        </p:nvGrpSpPr>
        <p:grpSpPr>
          <a:xfrm rot="5400000">
            <a:off x="9244331" y="4682703"/>
            <a:ext cx="472355" cy="536187"/>
            <a:chOff x="0" y="0"/>
            <a:chExt cx="812800" cy="922638"/>
          </a:xfrm>
        </p:grpSpPr>
        <p:sp>
          <p:nvSpPr>
            <p:cNvPr id="11" name="Freeform 11"/>
            <p:cNvSpPr/>
            <p:nvPr/>
          </p:nvSpPr>
          <p:spPr>
            <a:xfrm>
              <a:off x="51507" y="106902"/>
              <a:ext cx="709786" cy="815736"/>
            </a:xfrm>
            <a:custGeom>
              <a:avLst/>
              <a:gdLst/>
              <a:ahLst/>
              <a:cxnLst/>
              <a:rect l="l" t="t" r="r" b="b"/>
              <a:pathLst>
                <a:path w="709786" h="815736">
                  <a:moveTo>
                    <a:pt x="420962" y="43092"/>
                  </a:moveTo>
                  <a:lnTo>
                    <a:pt x="695224" y="665742"/>
                  </a:lnTo>
                  <a:cubicBezTo>
                    <a:pt x="709786" y="698801"/>
                    <a:pt x="706667" y="736978"/>
                    <a:pt x="686932" y="767235"/>
                  </a:cubicBezTo>
                  <a:cubicBezTo>
                    <a:pt x="667197" y="797492"/>
                    <a:pt x="633517" y="815736"/>
                    <a:pt x="597393" y="815736"/>
                  </a:cubicBezTo>
                  <a:lnTo>
                    <a:pt x="112393" y="815736"/>
                  </a:lnTo>
                  <a:cubicBezTo>
                    <a:pt x="76269" y="815736"/>
                    <a:pt x="42589" y="797492"/>
                    <a:pt x="22854" y="767235"/>
                  </a:cubicBezTo>
                  <a:cubicBezTo>
                    <a:pt x="3119" y="736978"/>
                    <a:pt x="0" y="698801"/>
                    <a:pt x="14562" y="665742"/>
                  </a:cubicBezTo>
                  <a:lnTo>
                    <a:pt x="288824" y="43092"/>
                  </a:lnTo>
                  <a:cubicBezTo>
                    <a:pt x="300360" y="16903"/>
                    <a:pt x="326276" y="0"/>
                    <a:pt x="354893" y="0"/>
                  </a:cubicBezTo>
                  <a:cubicBezTo>
                    <a:pt x="383510" y="0"/>
                    <a:pt x="409426" y="16903"/>
                    <a:pt x="420962" y="4309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27000" y="361693"/>
              <a:ext cx="558800" cy="495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13" name="Group 13"/>
          <p:cNvGrpSpPr/>
          <p:nvPr/>
        </p:nvGrpSpPr>
        <p:grpSpPr>
          <a:xfrm rot="5400000">
            <a:off x="163464" y="5588837"/>
            <a:ext cx="497146" cy="479027"/>
            <a:chOff x="0" y="0"/>
            <a:chExt cx="812800" cy="783178"/>
          </a:xfrm>
        </p:grpSpPr>
        <p:sp>
          <p:nvSpPr>
            <p:cNvPr id="14" name="Freeform 14"/>
            <p:cNvSpPr/>
            <p:nvPr/>
          </p:nvSpPr>
          <p:spPr>
            <a:xfrm>
              <a:off x="56503" y="94637"/>
              <a:ext cx="699793" cy="688541"/>
            </a:xfrm>
            <a:custGeom>
              <a:avLst/>
              <a:gdLst/>
              <a:ahLst/>
              <a:cxnLst/>
              <a:rect l="l" t="t" r="r" b="b"/>
              <a:pathLst>
                <a:path w="699793" h="688541">
                  <a:moveTo>
                    <a:pt x="421624" y="43589"/>
                  </a:moveTo>
                  <a:lnTo>
                    <a:pt x="684570" y="550315"/>
                  </a:lnTo>
                  <a:cubicBezTo>
                    <a:pt x="699794" y="579652"/>
                    <a:pt x="698608" y="614806"/>
                    <a:pt x="681444" y="643052"/>
                  </a:cubicBezTo>
                  <a:cubicBezTo>
                    <a:pt x="664279" y="671297"/>
                    <a:pt x="633621" y="688541"/>
                    <a:pt x="600570" y="688541"/>
                  </a:cubicBezTo>
                  <a:lnTo>
                    <a:pt x="99224" y="688541"/>
                  </a:lnTo>
                  <a:cubicBezTo>
                    <a:pt x="66173" y="688541"/>
                    <a:pt x="35515" y="671297"/>
                    <a:pt x="18350" y="643052"/>
                  </a:cubicBezTo>
                  <a:cubicBezTo>
                    <a:pt x="1186" y="614806"/>
                    <a:pt x="0" y="579652"/>
                    <a:pt x="15224" y="550315"/>
                  </a:cubicBezTo>
                  <a:lnTo>
                    <a:pt x="278170" y="43589"/>
                  </a:lnTo>
                  <a:cubicBezTo>
                    <a:pt x="292067" y="16808"/>
                    <a:pt x="319726" y="0"/>
                    <a:pt x="349897" y="0"/>
                  </a:cubicBezTo>
                  <a:cubicBezTo>
                    <a:pt x="380069" y="0"/>
                    <a:pt x="407727" y="16808"/>
                    <a:pt x="421624" y="43589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16" name="Group 16"/>
          <p:cNvGrpSpPr/>
          <p:nvPr/>
        </p:nvGrpSpPr>
        <p:grpSpPr>
          <a:xfrm rot="5400000">
            <a:off x="9244331" y="5653270"/>
            <a:ext cx="472355" cy="536187"/>
            <a:chOff x="0" y="0"/>
            <a:chExt cx="812800" cy="922638"/>
          </a:xfrm>
        </p:grpSpPr>
        <p:sp>
          <p:nvSpPr>
            <p:cNvPr id="17" name="Freeform 17"/>
            <p:cNvSpPr/>
            <p:nvPr/>
          </p:nvSpPr>
          <p:spPr>
            <a:xfrm>
              <a:off x="51507" y="106902"/>
              <a:ext cx="709786" cy="815736"/>
            </a:xfrm>
            <a:custGeom>
              <a:avLst/>
              <a:gdLst/>
              <a:ahLst/>
              <a:cxnLst/>
              <a:rect l="l" t="t" r="r" b="b"/>
              <a:pathLst>
                <a:path w="709786" h="815736">
                  <a:moveTo>
                    <a:pt x="420962" y="43092"/>
                  </a:moveTo>
                  <a:lnTo>
                    <a:pt x="695224" y="665742"/>
                  </a:lnTo>
                  <a:cubicBezTo>
                    <a:pt x="709786" y="698801"/>
                    <a:pt x="706667" y="736978"/>
                    <a:pt x="686932" y="767235"/>
                  </a:cubicBezTo>
                  <a:cubicBezTo>
                    <a:pt x="667197" y="797492"/>
                    <a:pt x="633517" y="815736"/>
                    <a:pt x="597393" y="815736"/>
                  </a:cubicBezTo>
                  <a:lnTo>
                    <a:pt x="112393" y="815736"/>
                  </a:lnTo>
                  <a:cubicBezTo>
                    <a:pt x="76269" y="815736"/>
                    <a:pt x="42589" y="797492"/>
                    <a:pt x="22854" y="767235"/>
                  </a:cubicBezTo>
                  <a:cubicBezTo>
                    <a:pt x="3119" y="736978"/>
                    <a:pt x="0" y="698801"/>
                    <a:pt x="14562" y="665742"/>
                  </a:cubicBezTo>
                  <a:lnTo>
                    <a:pt x="288824" y="43092"/>
                  </a:lnTo>
                  <a:cubicBezTo>
                    <a:pt x="300360" y="16903"/>
                    <a:pt x="326276" y="0"/>
                    <a:pt x="354893" y="0"/>
                  </a:cubicBezTo>
                  <a:cubicBezTo>
                    <a:pt x="383510" y="0"/>
                    <a:pt x="409426" y="16903"/>
                    <a:pt x="420962" y="4309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27000" y="361693"/>
              <a:ext cx="558800" cy="495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id="19" name="AutoShape 19"/>
          <p:cNvSpPr/>
          <p:nvPr/>
        </p:nvSpPr>
        <p:spPr>
          <a:xfrm flipV="1">
            <a:off x="9766948" y="7241815"/>
            <a:ext cx="8332339" cy="45406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V="1">
            <a:off x="666726" y="7258256"/>
            <a:ext cx="8055228" cy="51817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flipV="1">
            <a:off x="9766948" y="8229881"/>
            <a:ext cx="8437255" cy="51756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flipV="1">
            <a:off x="673045" y="8302546"/>
            <a:ext cx="8048910" cy="5692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 rot="5400000">
            <a:off x="9244331" y="6623837"/>
            <a:ext cx="472355" cy="536187"/>
            <a:chOff x="0" y="0"/>
            <a:chExt cx="812800" cy="922638"/>
          </a:xfrm>
        </p:grpSpPr>
        <p:sp>
          <p:nvSpPr>
            <p:cNvPr id="24" name="Freeform 24"/>
            <p:cNvSpPr/>
            <p:nvPr/>
          </p:nvSpPr>
          <p:spPr>
            <a:xfrm>
              <a:off x="51507" y="106902"/>
              <a:ext cx="709786" cy="815736"/>
            </a:xfrm>
            <a:custGeom>
              <a:avLst/>
              <a:gdLst/>
              <a:ahLst/>
              <a:cxnLst/>
              <a:rect l="l" t="t" r="r" b="b"/>
              <a:pathLst>
                <a:path w="709786" h="815736">
                  <a:moveTo>
                    <a:pt x="420962" y="43092"/>
                  </a:moveTo>
                  <a:lnTo>
                    <a:pt x="695224" y="665742"/>
                  </a:lnTo>
                  <a:cubicBezTo>
                    <a:pt x="709786" y="698801"/>
                    <a:pt x="706667" y="736978"/>
                    <a:pt x="686932" y="767235"/>
                  </a:cubicBezTo>
                  <a:cubicBezTo>
                    <a:pt x="667197" y="797492"/>
                    <a:pt x="633517" y="815736"/>
                    <a:pt x="597393" y="815736"/>
                  </a:cubicBezTo>
                  <a:lnTo>
                    <a:pt x="112393" y="815736"/>
                  </a:lnTo>
                  <a:cubicBezTo>
                    <a:pt x="76269" y="815736"/>
                    <a:pt x="42589" y="797492"/>
                    <a:pt x="22854" y="767235"/>
                  </a:cubicBezTo>
                  <a:cubicBezTo>
                    <a:pt x="3119" y="736978"/>
                    <a:pt x="0" y="698801"/>
                    <a:pt x="14562" y="665742"/>
                  </a:cubicBezTo>
                  <a:lnTo>
                    <a:pt x="288824" y="43092"/>
                  </a:lnTo>
                  <a:cubicBezTo>
                    <a:pt x="300360" y="16903"/>
                    <a:pt x="326276" y="0"/>
                    <a:pt x="354893" y="0"/>
                  </a:cubicBezTo>
                  <a:cubicBezTo>
                    <a:pt x="383510" y="0"/>
                    <a:pt x="409426" y="16903"/>
                    <a:pt x="420962" y="4309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27000" y="361693"/>
              <a:ext cx="558800" cy="495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26" name="Group 26"/>
          <p:cNvGrpSpPr/>
          <p:nvPr/>
        </p:nvGrpSpPr>
        <p:grpSpPr>
          <a:xfrm rot="5400000">
            <a:off x="163464" y="6650862"/>
            <a:ext cx="497146" cy="479027"/>
            <a:chOff x="0" y="0"/>
            <a:chExt cx="812800" cy="783178"/>
          </a:xfrm>
        </p:grpSpPr>
        <p:sp>
          <p:nvSpPr>
            <p:cNvPr id="27" name="Freeform 27"/>
            <p:cNvSpPr/>
            <p:nvPr/>
          </p:nvSpPr>
          <p:spPr>
            <a:xfrm>
              <a:off x="56503" y="94637"/>
              <a:ext cx="699793" cy="688541"/>
            </a:xfrm>
            <a:custGeom>
              <a:avLst/>
              <a:gdLst/>
              <a:ahLst/>
              <a:cxnLst/>
              <a:rect l="l" t="t" r="r" b="b"/>
              <a:pathLst>
                <a:path w="699793" h="688541">
                  <a:moveTo>
                    <a:pt x="421624" y="43589"/>
                  </a:moveTo>
                  <a:lnTo>
                    <a:pt x="684570" y="550315"/>
                  </a:lnTo>
                  <a:cubicBezTo>
                    <a:pt x="699794" y="579652"/>
                    <a:pt x="698608" y="614806"/>
                    <a:pt x="681444" y="643052"/>
                  </a:cubicBezTo>
                  <a:cubicBezTo>
                    <a:pt x="664279" y="671297"/>
                    <a:pt x="633621" y="688541"/>
                    <a:pt x="600570" y="688541"/>
                  </a:cubicBezTo>
                  <a:lnTo>
                    <a:pt x="99224" y="688541"/>
                  </a:lnTo>
                  <a:cubicBezTo>
                    <a:pt x="66173" y="688541"/>
                    <a:pt x="35515" y="671297"/>
                    <a:pt x="18350" y="643052"/>
                  </a:cubicBezTo>
                  <a:cubicBezTo>
                    <a:pt x="1186" y="614806"/>
                    <a:pt x="0" y="579652"/>
                    <a:pt x="15224" y="550315"/>
                  </a:cubicBezTo>
                  <a:lnTo>
                    <a:pt x="278170" y="43589"/>
                  </a:lnTo>
                  <a:cubicBezTo>
                    <a:pt x="292067" y="16808"/>
                    <a:pt x="319726" y="0"/>
                    <a:pt x="349897" y="0"/>
                  </a:cubicBezTo>
                  <a:cubicBezTo>
                    <a:pt x="380069" y="0"/>
                    <a:pt x="407727" y="16808"/>
                    <a:pt x="421624" y="43589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29" name="Group 29"/>
          <p:cNvGrpSpPr/>
          <p:nvPr/>
        </p:nvGrpSpPr>
        <p:grpSpPr>
          <a:xfrm rot="5400000">
            <a:off x="9244331" y="7614775"/>
            <a:ext cx="472355" cy="536187"/>
            <a:chOff x="0" y="0"/>
            <a:chExt cx="812800" cy="922638"/>
          </a:xfrm>
        </p:grpSpPr>
        <p:sp>
          <p:nvSpPr>
            <p:cNvPr id="30" name="Freeform 30"/>
            <p:cNvSpPr/>
            <p:nvPr/>
          </p:nvSpPr>
          <p:spPr>
            <a:xfrm>
              <a:off x="51507" y="106902"/>
              <a:ext cx="709786" cy="815736"/>
            </a:xfrm>
            <a:custGeom>
              <a:avLst/>
              <a:gdLst/>
              <a:ahLst/>
              <a:cxnLst/>
              <a:rect l="l" t="t" r="r" b="b"/>
              <a:pathLst>
                <a:path w="709786" h="815736">
                  <a:moveTo>
                    <a:pt x="420962" y="43092"/>
                  </a:moveTo>
                  <a:lnTo>
                    <a:pt x="695224" y="665742"/>
                  </a:lnTo>
                  <a:cubicBezTo>
                    <a:pt x="709786" y="698801"/>
                    <a:pt x="706667" y="736978"/>
                    <a:pt x="686932" y="767235"/>
                  </a:cubicBezTo>
                  <a:cubicBezTo>
                    <a:pt x="667197" y="797492"/>
                    <a:pt x="633517" y="815736"/>
                    <a:pt x="597393" y="815736"/>
                  </a:cubicBezTo>
                  <a:lnTo>
                    <a:pt x="112393" y="815736"/>
                  </a:lnTo>
                  <a:cubicBezTo>
                    <a:pt x="76269" y="815736"/>
                    <a:pt x="42589" y="797492"/>
                    <a:pt x="22854" y="767235"/>
                  </a:cubicBezTo>
                  <a:cubicBezTo>
                    <a:pt x="3119" y="736978"/>
                    <a:pt x="0" y="698801"/>
                    <a:pt x="14562" y="665742"/>
                  </a:cubicBezTo>
                  <a:lnTo>
                    <a:pt x="288824" y="43092"/>
                  </a:lnTo>
                  <a:cubicBezTo>
                    <a:pt x="300360" y="16903"/>
                    <a:pt x="326276" y="0"/>
                    <a:pt x="354893" y="0"/>
                  </a:cubicBezTo>
                  <a:cubicBezTo>
                    <a:pt x="383510" y="0"/>
                    <a:pt x="409426" y="16903"/>
                    <a:pt x="420962" y="4309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27000" y="361693"/>
              <a:ext cx="558800" cy="495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32" name="Group 32"/>
          <p:cNvGrpSpPr/>
          <p:nvPr/>
        </p:nvGrpSpPr>
        <p:grpSpPr>
          <a:xfrm rot="5400000">
            <a:off x="199869" y="7678744"/>
            <a:ext cx="481645" cy="464091"/>
            <a:chOff x="0" y="0"/>
            <a:chExt cx="812800" cy="783178"/>
          </a:xfrm>
        </p:grpSpPr>
        <p:sp>
          <p:nvSpPr>
            <p:cNvPr id="33" name="Freeform 33"/>
            <p:cNvSpPr/>
            <p:nvPr/>
          </p:nvSpPr>
          <p:spPr>
            <a:xfrm>
              <a:off x="58322" y="97682"/>
              <a:ext cx="696156" cy="685495"/>
            </a:xfrm>
            <a:custGeom>
              <a:avLst/>
              <a:gdLst/>
              <a:ahLst/>
              <a:cxnLst/>
              <a:rect l="l" t="t" r="r" b="b"/>
              <a:pathLst>
                <a:path w="696156" h="685495">
                  <a:moveTo>
                    <a:pt x="422113" y="44992"/>
                  </a:moveTo>
                  <a:lnTo>
                    <a:pt x="680443" y="542822"/>
                  </a:lnTo>
                  <a:cubicBezTo>
                    <a:pt x="696156" y="573103"/>
                    <a:pt x="694933" y="609388"/>
                    <a:pt x="677216" y="638543"/>
                  </a:cubicBezTo>
                  <a:cubicBezTo>
                    <a:pt x="659498" y="667697"/>
                    <a:pt x="627854" y="685496"/>
                    <a:pt x="593739" y="685496"/>
                  </a:cubicBezTo>
                  <a:lnTo>
                    <a:pt x="102417" y="685496"/>
                  </a:lnTo>
                  <a:cubicBezTo>
                    <a:pt x="68302" y="685496"/>
                    <a:pt x="36658" y="667697"/>
                    <a:pt x="18940" y="638543"/>
                  </a:cubicBezTo>
                  <a:cubicBezTo>
                    <a:pt x="1223" y="609388"/>
                    <a:pt x="0" y="573103"/>
                    <a:pt x="15713" y="542822"/>
                  </a:cubicBezTo>
                  <a:lnTo>
                    <a:pt x="274043" y="44992"/>
                  </a:lnTo>
                  <a:cubicBezTo>
                    <a:pt x="288387" y="17350"/>
                    <a:pt x="316935" y="0"/>
                    <a:pt x="348078" y="0"/>
                  </a:cubicBezTo>
                  <a:cubicBezTo>
                    <a:pt x="379220" y="0"/>
                    <a:pt x="407769" y="17350"/>
                    <a:pt x="422113" y="4499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-1025254" y="2039986"/>
            <a:ext cx="20338508" cy="1946335"/>
            <a:chOff x="0" y="0"/>
            <a:chExt cx="7559944" cy="723464"/>
          </a:xfrm>
        </p:grpSpPr>
        <p:sp>
          <p:nvSpPr>
            <p:cNvPr id="36" name="Freeform 36"/>
            <p:cNvSpPr/>
            <p:nvPr/>
          </p:nvSpPr>
          <p:spPr>
            <a:xfrm>
              <a:off x="2355" y="0"/>
              <a:ext cx="7555233" cy="723464"/>
            </a:xfrm>
            <a:custGeom>
              <a:avLst/>
              <a:gdLst/>
              <a:ahLst/>
              <a:cxnLst/>
              <a:rect l="l" t="t" r="r" b="b"/>
              <a:pathLst>
                <a:path w="7555233" h="723464">
                  <a:moveTo>
                    <a:pt x="7342970" y="0"/>
                  </a:moveTo>
                  <a:lnTo>
                    <a:pt x="9065" y="0"/>
                  </a:lnTo>
                  <a:cubicBezTo>
                    <a:pt x="6356" y="0"/>
                    <a:pt x="3803" y="1268"/>
                    <a:pt x="2167" y="3427"/>
                  </a:cubicBezTo>
                  <a:cubicBezTo>
                    <a:pt x="531" y="5586"/>
                    <a:pt x="0" y="8386"/>
                    <a:pt x="733" y="10994"/>
                  </a:cubicBezTo>
                  <a:lnTo>
                    <a:pt x="197757" y="712470"/>
                  </a:lnTo>
                  <a:cubicBezTo>
                    <a:pt x="199583" y="718972"/>
                    <a:pt x="205512" y="723464"/>
                    <a:pt x="212265" y="723464"/>
                  </a:cubicBezTo>
                  <a:lnTo>
                    <a:pt x="7546170" y="723464"/>
                  </a:lnTo>
                  <a:cubicBezTo>
                    <a:pt x="7548878" y="723464"/>
                    <a:pt x="7551430" y="722196"/>
                    <a:pt x="7553067" y="720037"/>
                  </a:cubicBezTo>
                  <a:cubicBezTo>
                    <a:pt x="7554702" y="717878"/>
                    <a:pt x="7555233" y="715078"/>
                    <a:pt x="7554501" y="712470"/>
                  </a:cubicBezTo>
                  <a:lnTo>
                    <a:pt x="7357477" y="10994"/>
                  </a:lnTo>
                  <a:cubicBezTo>
                    <a:pt x="7355651" y="4493"/>
                    <a:pt x="7349723" y="0"/>
                    <a:pt x="7342970" y="0"/>
                  </a:cubicBez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101600" y="-66675"/>
              <a:ext cx="7356744" cy="790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-1025254" y="9313833"/>
            <a:ext cx="20338508" cy="1946335"/>
            <a:chOff x="0" y="0"/>
            <a:chExt cx="7559944" cy="723464"/>
          </a:xfrm>
        </p:grpSpPr>
        <p:sp>
          <p:nvSpPr>
            <p:cNvPr id="39" name="Freeform 39"/>
            <p:cNvSpPr/>
            <p:nvPr/>
          </p:nvSpPr>
          <p:spPr>
            <a:xfrm>
              <a:off x="2355" y="0"/>
              <a:ext cx="7555233" cy="723464"/>
            </a:xfrm>
            <a:custGeom>
              <a:avLst/>
              <a:gdLst/>
              <a:ahLst/>
              <a:cxnLst/>
              <a:rect l="l" t="t" r="r" b="b"/>
              <a:pathLst>
                <a:path w="7555233" h="723464">
                  <a:moveTo>
                    <a:pt x="7342970" y="0"/>
                  </a:moveTo>
                  <a:lnTo>
                    <a:pt x="9065" y="0"/>
                  </a:lnTo>
                  <a:cubicBezTo>
                    <a:pt x="6356" y="0"/>
                    <a:pt x="3803" y="1268"/>
                    <a:pt x="2167" y="3427"/>
                  </a:cubicBezTo>
                  <a:cubicBezTo>
                    <a:pt x="531" y="5586"/>
                    <a:pt x="0" y="8386"/>
                    <a:pt x="733" y="10994"/>
                  </a:cubicBezTo>
                  <a:lnTo>
                    <a:pt x="197757" y="712470"/>
                  </a:lnTo>
                  <a:cubicBezTo>
                    <a:pt x="199583" y="718972"/>
                    <a:pt x="205512" y="723464"/>
                    <a:pt x="212265" y="723464"/>
                  </a:cubicBezTo>
                  <a:lnTo>
                    <a:pt x="7546170" y="723464"/>
                  </a:lnTo>
                  <a:cubicBezTo>
                    <a:pt x="7548878" y="723464"/>
                    <a:pt x="7551430" y="722196"/>
                    <a:pt x="7553067" y="720037"/>
                  </a:cubicBezTo>
                  <a:cubicBezTo>
                    <a:pt x="7554702" y="717878"/>
                    <a:pt x="7555233" y="715078"/>
                    <a:pt x="7554501" y="712470"/>
                  </a:cubicBezTo>
                  <a:lnTo>
                    <a:pt x="7357477" y="10994"/>
                  </a:lnTo>
                  <a:cubicBezTo>
                    <a:pt x="7355651" y="4493"/>
                    <a:pt x="7349723" y="0"/>
                    <a:pt x="7342970" y="0"/>
                  </a:cubicBez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101600" y="-66675"/>
              <a:ext cx="7356744" cy="790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797617" y="4534180"/>
            <a:ext cx="5533705" cy="417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181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ՆԱԽԱՏԵՍՎԱԾ ԳՈՐԾՈՂՈՒԹՅՈՒՆՆԵՐԻ ԹԻՎԸ</a:t>
            </a:r>
            <a:endParaRPr lang="en-US" sz="181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9883847" y="4694128"/>
            <a:ext cx="5937491" cy="412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18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ՆԱԽԱՏԵՍՎԱԾ ԳՈՐԾՈՂՈՒԹՅՈՒՆՆԵՐԻ ԹԻՎԸ</a:t>
            </a:r>
            <a:endParaRPr lang="en-US" sz="18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830169" y="5384169"/>
            <a:ext cx="3496501" cy="63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0"/>
              </a:lnSpc>
            </a:pPr>
            <a:r>
              <a:rPr lang="en-US" sz="27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ԿԱՏԱՐՎԱԾ</a:t>
            </a:r>
            <a:endParaRPr lang="en-US" sz="27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0010073" y="5514086"/>
            <a:ext cx="5477290" cy="610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00"/>
              </a:lnSpc>
            </a:pPr>
            <a:r>
              <a:rPr lang="en-US" sz="265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ԻՐԱԿԱՆԱՑՎԱԾ Է</a:t>
            </a:r>
            <a:endParaRPr lang="en-US" sz="265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9883847" y="6539020"/>
            <a:ext cx="5937491" cy="453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5"/>
              </a:lnSpc>
            </a:pPr>
            <a:r>
              <a:rPr lang="en-US" sz="19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ԻՐԱԿԱՆԱՑՎԱԾ Է ՈՉ ԱՄԲՈՂՋԱԿԱՆ</a:t>
            </a:r>
            <a:endParaRPr lang="en-US" sz="19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797617" y="6432253"/>
            <a:ext cx="6404374" cy="63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0"/>
              </a:lnSpc>
            </a:pPr>
            <a:r>
              <a:rPr lang="en-US" sz="27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ԿԱՏԱՐՎԱԾ ՄԱՍՆԱԿԻ</a:t>
            </a:r>
            <a:endParaRPr lang="en-US" sz="27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9883847" y="7437141"/>
            <a:ext cx="4502997" cy="610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00"/>
              </a:lnSpc>
            </a:pPr>
            <a:r>
              <a:rPr lang="en-US" sz="265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ԻՐԱԿԱՆԱՑՎԱԾ ՉԷ</a:t>
            </a:r>
            <a:endParaRPr lang="en-US" sz="265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797617" y="7437698"/>
            <a:ext cx="5041947" cy="63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0"/>
              </a:lnSpc>
            </a:pPr>
            <a:r>
              <a:rPr lang="en-US" sz="27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ՉԿԱՏԱՐՎԱԾ</a:t>
            </a:r>
            <a:endParaRPr lang="en-US" sz="27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6148899" y="4253038"/>
            <a:ext cx="1198290" cy="927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85"/>
              </a:lnSpc>
            </a:pPr>
            <a:r>
              <a:rPr lang="en-US" sz="40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12</a:t>
            </a:r>
            <a:endParaRPr lang="en-US" sz="40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7529612" y="4365440"/>
            <a:ext cx="1209122" cy="754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0"/>
              </a:lnSpc>
            </a:pPr>
            <a:r>
              <a:rPr lang="en-US" sz="338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  <a:endParaRPr lang="en-US" sz="338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17038402" y="4572650"/>
            <a:ext cx="1031569" cy="669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5"/>
              </a:lnSpc>
            </a:pPr>
            <a:r>
              <a:rPr lang="en-US" sz="29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  <a:endParaRPr lang="en-US" sz="29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7370619" y="5352673"/>
            <a:ext cx="1486335" cy="801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en-US" sz="312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33.33%</a:t>
            </a:r>
            <a:endParaRPr lang="en-US" sz="312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6852008" y="5396220"/>
            <a:ext cx="1048870" cy="669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5"/>
              </a:lnSpc>
            </a:pPr>
            <a:r>
              <a:rPr lang="en-US" sz="29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0%</a:t>
            </a:r>
            <a:endParaRPr lang="en-US" sz="29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16852008" y="6405153"/>
            <a:ext cx="1165311" cy="669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5"/>
              </a:lnSpc>
            </a:pPr>
            <a:r>
              <a:rPr lang="en-US" sz="29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  <a:endParaRPr lang="en-US" sz="29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7371126" y="6435566"/>
            <a:ext cx="1482355" cy="79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0"/>
              </a:lnSpc>
            </a:pPr>
            <a:r>
              <a:rPr lang="en-US" sz="310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41.67%</a:t>
            </a:r>
            <a:endParaRPr lang="en-US" sz="310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16904661" y="7376888"/>
            <a:ext cx="1165311" cy="669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5"/>
              </a:lnSpc>
            </a:pPr>
            <a:r>
              <a:rPr lang="en-US" sz="29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0%</a:t>
            </a:r>
            <a:endParaRPr lang="en-US" sz="29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7396262" y="7360955"/>
            <a:ext cx="1557363" cy="781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</a:pPr>
            <a:r>
              <a:rPr lang="en-US" sz="305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25.00%</a:t>
            </a:r>
            <a:endParaRPr lang="en-US" sz="305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15554646" y="4231639"/>
            <a:ext cx="1230079" cy="1012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35"/>
              </a:lnSpc>
            </a:pPr>
            <a:r>
              <a:rPr lang="en-US" sz="447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</a:t>
            </a:r>
            <a:endParaRPr lang="en-US" sz="447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6104115" y="5141873"/>
            <a:ext cx="1287858" cy="992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5"/>
              </a:lnSpc>
            </a:pPr>
            <a:r>
              <a:rPr lang="en-US" sz="439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4</a:t>
            </a:r>
            <a:endParaRPr lang="en-US" sz="439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15594588" y="5298311"/>
            <a:ext cx="1150195" cy="949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55"/>
              </a:lnSpc>
            </a:pPr>
            <a:r>
              <a:rPr lang="en-US" sz="418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</a:t>
            </a:r>
            <a:endParaRPr lang="en-US" sz="418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520233" y="2319049"/>
            <a:ext cx="7641849" cy="1161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5"/>
              </a:lnSpc>
            </a:pPr>
            <a:r>
              <a:rPr lang="en-US" sz="244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ԸՆԹԱՑԱԿԱՐԳԱՅԻՆ (ՔԱՆԱԿԱԿԱՆ) ԳՆԱՀԱՏՄԱՆ ՑՈՒՑԱՆԻՇ 2023-2024ԹԹ․</a:t>
            </a:r>
            <a:endParaRPr lang="en-US" sz="2445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2" name="TextBox 62"/>
          <p:cNvSpPr txBox="1"/>
          <p:nvPr/>
        </p:nvSpPr>
        <p:spPr>
          <a:xfrm>
            <a:off x="9229137" y="2389251"/>
            <a:ext cx="8325050" cy="1789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245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ԱԶԴԵՑՈՒԹՅԱՆ ՄԱԿԱՐԴԱԿԻ (ՈՐԱԿԱԿԱՆ) ԳՆԱՀԱՏՄԱՆ ՑՈՒՑԱՆԻՇ 2023-2024ԹԹ․</a:t>
            </a:r>
            <a:endParaRPr lang="en-US" sz="245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  <a:p>
            <a:pPr algn="ctr">
              <a:lnSpc>
                <a:spcPts val="4900"/>
              </a:lnSpc>
            </a:pPr>
            <a:endParaRPr lang="en-US" sz="245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15487364" y="6127449"/>
            <a:ext cx="1364644" cy="1114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15"/>
              </a:lnSpc>
            </a:pPr>
            <a:r>
              <a:rPr lang="en-US" sz="495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</a:t>
            </a:r>
            <a:endParaRPr lang="en-US" sz="495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5981664" y="6178753"/>
            <a:ext cx="1414598" cy="1095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483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5</a:t>
            </a:r>
            <a:endParaRPr lang="en-US" sz="483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15487364" y="7199213"/>
            <a:ext cx="1263387" cy="1030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0"/>
              </a:lnSpc>
            </a:pPr>
            <a:r>
              <a:rPr lang="en-US" sz="45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</a:t>
            </a:r>
            <a:endParaRPr lang="en-US" sz="45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5866524" y="6984696"/>
            <a:ext cx="1636128" cy="1256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75"/>
              </a:lnSpc>
            </a:pPr>
            <a:r>
              <a:rPr lang="en-US" sz="558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3</a:t>
            </a:r>
            <a:endParaRPr lang="en-US" sz="558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grpSp>
        <p:nvGrpSpPr>
          <p:cNvPr id="67" name="Group 67"/>
          <p:cNvGrpSpPr/>
          <p:nvPr/>
        </p:nvGrpSpPr>
        <p:grpSpPr>
          <a:xfrm>
            <a:off x="-61233" y="355730"/>
            <a:ext cx="17599933" cy="1465500"/>
            <a:chOff x="0" y="0"/>
            <a:chExt cx="4431855" cy="369029"/>
          </a:xfrm>
        </p:grpSpPr>
        <p:sp>
          <p:nvSpPr>
            <p:cNvPr id="68" name="Freeform 68"/>
            <p:cNvSpPr/>
            <p:nvPr/>
          </p:nvSpPr>
          <p:spPr>
            <a:xfrm>
              <a:off x="5035" y="0"/>
              <a:ext cx="4421785" cy="369029"/>
            </a:xfrm>
            <a:custGeom>
              <a:avLst/>
              <a:gdLst/>
              <a:ahLst/>
              <a:cxnLst/>
              <a:rect l="l" t="t" r="r" b="b"/>
              <a:pathLst>
                <a:path w="4421785" h="369029">
                  <a:moveTo>
                    <a:pt x="4210423" y="0"/>
                  </a:moveTo>
                  <a:lnTo>
                    <a:pt x="8162" y="0"/>
                  </a:lnTo>
                  <a:cubicBezTo>
                    <a:pt x="5404" y="0"/>
                    <a:pt x="2851" y="1457"/>
                    <a:pt x="1448" y="3831"/>
                  </a:cubicBezTo>
                  <a:cubicBezTo>
                    <a:pt x="45" y="6205"/>
                    <a:pt x="0" y="9144"/>
                    <a:pt x="1330" y="11560"/>
                  </a:cubicBezTo>
                  <a:lnTo>
                    <a:pt x="191800" y="357469"/>
                  </a:lnTo>
                  <a:cubicBezTo>
                    <a:pt x="195726" y="364599"/>
                    <a:pt x="203221" y="369029"/>
                    <a:pt x="211362" y="369029"/>
                  </a:cubicBezTo>
                  <a:lnTo>
                    <a:pt x="4413623" y="369029"/>
                  </a:lnTo>
                  <a:cubicBezTo>
                    <a:pt x="4416381" y="369029"/>
                    <a:pt x="4418934" y="367572"/>
                    <a:pt x="4420337" y="365198"/>
                  </a:cubicBezTo>
                  <a:cubicBezTo>
                    <a:pt x="4421740" y="362824"/>
                    <a:pt x="4421785" y="359885"/>
                    <a:pt x="4420455" y="357469"/>
                  </a:cubicBezTo>
                  <a:lnTo>
                    <a:pt x="4229985" y="11560"/>
                  </a:lnTo>
                  <a:cubicBezTo>
                    <a:pt x="4226059" y="4429"/>
                    <a:pt x="4218563" y="0"/>
                    <a:pt x="4210423" y="0"/>
                  </a:cubicBezTo>
                  <a:close/>
                </a:path>
              </a:pathLst>
            </a:custGeom>
            <a:solidFill>
              <a:srgbClr val="243B55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101600" y="-66675"/>
              <a:ext cx="4228655" cy="435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id="70" name="TextBox 70"/>
          <p:cNvSpPr txBox="1"/>
          <p:nvPr/>
        </p:nvSpPr>
        <p:spPr>
          <a:xfrm>
            <a:off x="1234018" y="517946"/>
            <a:ext cx="12889163" cy="90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40"/>
              </a:lnSpc>
            </a:pPr>
            <a:r>
              <a:rPr lang="en-US" sz="402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ՈԼՈՐՏ 3․ ԳՈՐԾԻ ԱՐԴԱՐ ՔՆՆՈՒԹՅԱՆ ԻՐԱՎՈՒՆՔ</a:t>
            </a:r>
            <a:endParaRPr lang="en-US" sz="402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grpSp>
        <p:nvGrpSpPr>
          <p:cNvPr id="71" name="Group 71"/>
          <p:cNvGrpSpPr/>
          <p:nvPr/>
        </p:nvGrpSpPr>
        <p:grpSpPr>
          <a:xfrm>
            <a:off x="-2508631" y="9314273"/>
            <a:ext cx="11524578" cy="6935563"/>
            <a:chOff x="0" y="0"/>
            <a:chExt cx="1160673" cy="698500"/>
          </a:xfrm>
        </p:grpSpPr>
        <p:sp>
          <p:nvSpPr>
            <p:cNvPr id="72" name="Freeform 72"/>
            <p:cNvSpPr/>
            <p:nvPr/>
          </p:nvSpPr>
          <p:spPr>
            <a:xfrm>
              <a:off x="3354" y="0"/>
              <a:ext cx="1153965" cy="698500"/>
            </a:xfrm>
            <a:custGeom>
              <a:avLst/>
              <a:gdLst/>
              <a:ahLst/>
              <a:cxnLst/>
              <a:rect l="l" t="t" r="r" b="b"/>
              <a:pathLst>
                <a:path w="1153965" h="698500">
                  <a:moveTo>
                    <a:pt x="1148535" y="364347"/>
                  </a:moveTo>
                  <a:lnTo>
                    <a:pt x="962902" y="683403"/>
                  </a:lnTo>
                  <a:cubicBezTo>
                    <a:pt x="957464" y="692750"/>
                    <a:pt x="947466" y="698500"/>
                    <a:pt x="936652" y="698500"/>
                  </a:cubicBezTo>
                  <a:lnTo>
                    <a:pt x="217312" y="698500"/>
                  </a:lnTo>
                  <a:cubicBezTo>
                    <a:pt x="206498" y="698500"/>
                    <a:pt x="196501" y="692750"/>
                    <a:pt x="191062" y="683403"/>
                  </a:cubicBezTo>
                  <a:lnTo>
                    <a:pt x="5430" y="364347"/>
                  </a:lnTo>
                  <a:cubicBezTo>
                    <a:pt x="0" y="355015"/>
                    <a:pt x="0" y="343485"/>
                    <a:pt x="5430" y="334153"/>
                  </a:cubicBezTo>
                  <a:lnTo>
                    <a:pt x="191062" y="15097"/>
                  </a:lnTo>
                  <a:cubicBezTo>
                    <a:pt x="196501" y="5750"/>
                    <a:pt x="206498" y="0"/>
                    <a:pt x="217312" y="0"/>
                  </a:cubicBezTo>
                  <a:lnTo>
                    <a:pt x="936652" y="0"/>
                  </a:lnTo>
                  <a:cubicBezTo>
                    <a:pt x="947466" y="0"/>
                    <a:pt x="957464" y="5750"/>
                    <a:pt x="962902" y="15097"/>
                  </a:cubicBezTo>
                  <a:lnTo>
                    <a:pt x="1148535" y="334153"/>
                  </a:lnTo>
                  <a:cubicBezTo>
                    <a:pt x="1153965" y="343485"/>
                    <a:pt x="1153965" y="355015"/>
                    <a:pt x="1148535" y="364347"/>
                  </a:cubicBezTo>
                  <a:close/>
                </a:path>
              </a:pathLst>
            </a:custGeom>
            <a:solidFill>
              <a:srgbClr val="243B55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114300" y="-47625"/>
              <a:ext cx="932073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-936718" y="9948510"/>
            <a:ext cx="8328691" cy="2833543"/>
            <a:chOff x="0" y="0"/>
            <a:chExt cx="2053115" cy="698500"/>
          </a:xfrm>
        </p:grpSpPr>
        <p:sp>
          <p:nvSpPr>
            <p:cNvPr id="75" name="Freeform 75"/>
            <p:cNvSpPr/>
            <p:nvPr/>
          </p:nvSpPr>
          <p:spPr>
            <a:xfrm>
              <a:off x="1606" y="0"/>
              <a:ext cx="2049902" cy="698500"/>
            </a:xfrm>
            <a:custGeom>
              <a:avLst/>
              <a:gdLst/>
              <a:ahLst/>
              <a:cxnLst/>
              <a:rect l="l" t="t" r="r" b="b"/>
              <a:pathLst>
                <a:path w="2049902" h="698500">
                  <a:moveTo>
                    <a:pt x="2047302" y="356481"/>
                  </a:moveTo>
                  <a:lnTo>
                    <a:pt x="1852516" y="691269"/>
                  </a:lnTo>
                  <a:cubicBezTo>
                    <a:pt x="1849911" y="695746"/>
                    <a:pt x="1845123" y="698500"/>
                    <a:pt x="1839943" y="698500"/>
                  </a:cubicBezTo>
                  <a:lnTo>
                    <a:pt x="209960" y="698500"/>
                  </a:lnTo>
                  <a:cubicBezTo>
                    <a:pt x="204780" y="698500"/>
                    <a:pt x="199992" y="695746"/>
                    <a:pt x="197387" y="691269"/>
                  </a:cubicBezTo>
                  <a:lnTo>
                    <a:pt x="2601" y="356481"/>
                  </a:lnTo>
                  <a:cubicBezTo>
                    <a:pt x="0" y="352011"/>
                    <a:pt x="0" y="346489"/>
                    <a:pt x="2601" y="342019"/>
                  </a:cubicBezTo>
                  <a:lnTo>
                    <a:pt x="197387" y="7231"/>
                  </a:lnTo>
                  <a:cubicBezTo>
                    <a:pt x="199992" y="2754"/>
                    <a:pt x="204780" y="0"/>
                    <a:pt x="209960" y="0"/>
                  </a:cubicBezTo>
                  <a:lnTo>
                    <a:pt x="1839943" y="0"/>
                  </a:lnTo>
                  <a:cubicBezTo>
                    <a:pt x="1845123" y="0"/>
                    <a:pt x="1849911" y="2754"/>
                    <a:pt x="1852516" y="7231"/>
                  </a:cubicBezTo>
                  <a:lnTo>
                    <a:pt x="2047302" y="342019"/>
                  </a:lnTo>
                  <a:cubicBezTo>
                    <a:pt x="2049902" y="346489"/>
                    <a:pt x="2049902" y="352011"/>
                    <a:pt x="2047302" y="35648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76" name="TextBox 76"/>
            <p:cNvSpPr txBox="1"/>
            <p:nvPr/>
          </p:nvSpPr>
          <p:spPr>
            <a:xfrm>
              <a:off x="114300" y="-47625"/>
              <a:ext cx="1824515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-7557947" y="-299111"/>
            <a:ext cx="8328691" cy="2833543"/>
            <a:chOff x="0" y="0"/>
            <a:chExt cx="2053115" cy="698500"/>
          </a:xfrm>
        </p:grpSpPr>
        <p:sp>
          <p:nvSpPr>
            <p:cNvPr id="78" name="Freeform 78"/>
            <p:cNvSpPr/>
            <p:nvPr/>
          </p:nvSpPr>
          <p:spPr>
            <a:xfrm>
              <a:off x="1606" y="0"/>
              <a:ext cx="2049902" cy="698500"/>
            </a:xfrm>
            <a:custGeom>
              <a:avLst/>
              <a:gdLst/>
              <a:ahLst/>
              <a:cxnLst/>
              <a:rect l="l" t="t" r="r" b="b"/>
              <a:pathLst>
                <a:path w="2049902" h="698500">
                  <a:moveTo>
                    <a:pt x="2047302" y="356481"/>
                  </a:moveTo>
                  <a:lnTo>
                    <a:pt x="1852516" y="691269"/>
                  </a:lnTo>
                  <a:cubicBezTo>
                    <a:pt x="1849911" y="695746"/>
                    <a:pt x="1845123" y="698500"/>
                    <a:pt x="1839943" y="698500"/>
                  </a:cubicBezTo>
                  <a:lnTo>
                    <a:pt x="209960" y="698500"/>
                  </a:lnTo>
                  <a:cubicBezTo>
                    <a:pt x="204780" y="698500"/>
                    <a:pt x="199992" y="695746"/>
                    <a:pt x="197387" y="691269"/>
                  </a:cubicBezTo>
                  <a:lnTo>
                    <a:pt x="2601" y="356481"/>
                  </a:lnTo>
                  <a:cubicBezTo>
                    <a:pt x="0" y="352011"/>
                    <a:pt x="0" y="346489"/>
                    <a:pt x="2601" y="342019"/>
                  </a:cubicBezTo>
                  <a:lnTo>
                    <a:pt x="197387" y="7231"/>
                  </a:lnTo>
                  <a:cubicBezTo>
                    <a:pt x="199992" y="2754"/>
                    <a:pt x="204780" y="0"/>
                    <a:pt x="209960" y="0"/>
                  </a:cubicBezTo>
                  <a:lnTo>
                    <a:pt x="1839943" y="0"/>
                  </a:lnTo>
                  <a:cubicBezTo>
                    <a:pt x="1845123" y="0"/>
                    <a:pt x="1849911" y="2754"/>
                    <a:pt x="1852516" y="7231"/>
                  </a:cubicBezTo>
                  <a:lnTo>
                    <a:pt x="2047302" y="342019"/>
                  </a:lnTo>
                  <a:cubicBezTo>
                    <a:pt x="2049902" y="346489"/>
                    <a:pt x="2049902" y="352011"/>
                    <a:pt x="2047302" y="35648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79" name="TextBox 79"/>
            <p:cNvSpPr txBox="1"/>
            <p:nvPr/>
          </p:nvSpPr>
          <p:spPr>
            <a:xfrm>
              <a:off x="114300" y="-47625"/>
              <a:ext cx="1824515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6487712" y="404458"/>
            <a:ext cx="8328691" cy="2833543"/>
            <a:chOff x="0" y="0"/>
            <a:chExt cx="2053115" cy="698500"/>
          </a:xfrm>
        </p:grpSpPr>
        <p:sp>
          <p:nvSpPr>
            <p:cNvPr id="81" name="Freeform 81"/>
            <p:cNvSpPr/>
            <p:nvPr/>
          </p:nvSpPr>
          <p:spPr>
            <a:xfrm>
              <a:off x="1606" y="0"/>
              <a:ext cx="2049902" cy="698500"/>
            </a:xfrm>
            <a:custGeom>
              <a:avLst/>
              <a:gdLst/>
              <a:ahLst/>
              <a:cxnLst/>
              <a:rect l="l" t="t" r="r" b="b"/>
              <a:pathLst>
                <a:path w="2049902" h="698500">
                  <a:moveTo>
                    <a:pt x="2047302" y="356481"/>
                  </a:moveTo>
                  <a:lnTo>
                    <a:pt x="1852516" y="691269"/>
                  </a:lnTo>
                  <a:cubicBezTo>
                    <a:pt x="1849911" y="695746"/>
                    <a:pt x="1845123" y="698500"/>
                    <a:pt x="1839943" y="698500"/>
                  </a:cubicBezTo>
                  <a:lnTo>
                    <a:pt x="209960" y="698500"/>
                  </a:lnTo>
                  <a:cubicBezTo>
                    <a:pt x="204780" y="698500"/>
                    <a:pt x="199992" y="695746"/>
                    <a:pt x="197387" y="691269"/>
                  </a:cubicBezTo>
                  <a:lnTo>
                    <a:pt x="2601" y="356481"/>
                  </a:lnTo>
                  <a:cubicBezTo>
                    <a:pt x="0" y="352011"/>
                    <a:pt x="0" y="346489"/>
                    <a:pt x="2601" y="342019"/>
                  </a:cubicBezTo>
                  <a:lnTo>
                    <a:pt x="197387" y="7231"/>
                  </a:lnTo>
                  <a:cubicBezTo>
                    <a:pt x="199992" y="2754"/>
                    <a:pt x="204780" y="0"/>
                    <a:pt x="209960" y="0"/>
                  </a:cubicBezTo>
                  <a:lnTo>
                    <a:pt x="1839943" y="0"/>
                  </a:lnTo>
                  <a:cubicBezTo>
                    <a:pt x="1845123" y="0"/>
                    <a:pt x="1849911" y="2754"/>
                    <a:pt x="1852516" y="7231"/>
                  </a:cubicBezTo>
                  <a:lnTo>
                    <a:pt x="2047302" y="342019"/>
                  </a:lnTo>
                  <a:cubicBezTo>
                    <a:pt x="2049902" y="346489"/>
                    <a:pt x="2049902" y="352011"/>
                    <a:pt x="2047302" y="35648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82" name="TextBox 82"/>
            <p:cNvSpPr txBox="1"/>
            <p:nvPr/>
          </p:nvSpPr>
          <p:spPr>
            <a:xfrm>
              <a:off x="114300" y="-47625"/>
              <a:ext cx="1824515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666726" y="5222882"/>
            <a:ext cx="8055228" cy="20694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V="1">
            <a:off x="9766948" y="5297219"/>
            <a:ext cx="8335653" cy="48867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666726" y="6244388"/>
            <a:ext cx="8055228" cy="0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V="1">
            <a:off x="9766948" y="6305632"/>
            <a:ext cx="8335653" cy="11021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 rot="5400000">
            <a:off x="163464" y="4567332"/>
            <a:ext cx="497146" cy="479027"/>
            <a:chOff x="0" y="0"/>
            <a:chExt cx="812800" cy="783178"/>
          </a:xfrm>
        </p:grpSpPr>
        <p:sp>
          <p:nvSpPr>
            <p:cNvPr id="8" name="Freeform 8"/>
            <p:cNvSpPr/>
            <p:nvPr/>
          </p:nvSpPr>
          <p:spPr>
            <a:xfrm>
              <a:off x="56503" y="94637"/>
              <a:ext cx="699793" cy="688541"/>
            </a:xfrm>
            <a:custGeom>
              <a:avLst/>
              <a:gdLst/>
              <a:ahLst/>
              <a:cxnLst/>
              <a:rect l="l" t="t" r="r" b="b"/>
              <a:pathLst>
                <a:path w="699793" h="688541">
                  <a:moveTo>
                    <a:pt x="421624" y="43589"/>
                  </a:moveTo>
                  <a:lnTo>
                    <a:pt x="684570" y="550315"/>
                  </a:lnTo>
                  <a:cubicBezTo>
                    <a:pt x="699794" y="579652"/>
                    <a:pt x="698608" y="614806"/>
                    <a:pt x="681444" y="643052"/>
                  </a:cubicBezTo>
                  <a:cubicBezTo>
                    <a:pt x="664279" y="671297"/>
                    <a:pt x="633621" y="688541"/>
                    <a:pt x="600570" y="688541"/>
                  </a:cubicBezTo>
                  <a:lnTo>
                    <a:pt x="99224" y="688541"/>
                  </a:lnTo>
                  <a:cubicBezTo>
                    <a:pt x="66173" y="688541"/>
                    <a:pt x="35515" y="671297"/>
                    <a:pt x="18350" y="643052"/>
                  </a:cubicBezTo>
                  <a:cubicBezTo>
                    <a:pt x="1186" y="614806"/>
                    <a:pt x="0" y="579652"/>
                    <a:pt x="15224" y="550315"/>
                  </a:cubicBezTo>
                  <a:lnTo>
                    <a:pt x="278170" y="43589"/>
                  </a:lnTo>
                  <a:cubicBezTo>
                    <a:pt x="292067" y="16808"/>
                    <a:pt x="319726" y="0"/>
                    <a:pt x="349897" y="0"/>
                  </a:cubicBezTo>
                  <a:cubicBezTo>
                    <a:pt x="380069" y="0"/>
                    <a:pt x="407727" y="16808"/>
                    <a:pt x="421624" y="43589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10" name="Group 10"/>
          <p:cNvGrpSpPr/>
          <p:nvPr/>
        </p:nvGrpSpPr>
        <p:grpSpPr>
          <a:xfrm rot="5400000">
            <a:off x="9244331" y="4682703"/>
            <a:ext cx="472355" cy="536187"/>
            <a:chOff x="0" y="0"/>
            <a:chExt cx="812800" cy="922638"/>
          </a:xfrm>
        </p:grpSpPr>
        <p:sp>
          <p:nvSpPr>
            <p:cNvPr id="11" name="Freeform 11"/>
            <p:cNvSpPr/>
            <p:nvPr/>
          </p:nvSpPr>
          <p:spPr>
            <a:xfrm>
              <a:off x="51507" y="106902"/>
              <a:ext cx="709786" cy="815736"/>
            </a:xfrm>
            <a:custGeom>
              <a:avLst/>
              <a:gdLst/>
              <a:ahLst/>
              <a:cxnLst/>
              <a:rect l="l" t="t" r="r" b="b"/>
              <a:pathLst>
                <a:path w="709786" h="815736">
                  <a:moveTo>
                    <a:pt x="420962" y="43092"/>
                  </a:moveTo>
                  <a:lnTo>
                    <a:pt x="695224" y="665742"/>
                  </a:lnTo>
                  <a:cubicBezTo>
                    <a:pt x="709786" y="698801"/>
                    <a:pt x="706667" y="736978"/>
                    <a:pt x="686932" y="767235"/>
                  </a:cubicBezTo>
                  <a:cubicBezTo>
                    <a:pt x="667197" y="797492"/>
                    <a:pt x="633517" y="815736"/>
                    <a:pt x="597393" y="815736"/>
                  </a:cubicBezTo>
                  <a:lnTo>
                    <a:pt x="112393" y="815736"/>
                  </a:lnTo>
                  <a:cubicBezTo>
                    <a:pt x="76269" y="815736"/>
                    <a:pt x="42589" y="797492"/>
                    <a:pt x="22854" y="767235"/>
                  </a:cubicBezTo>
                  <a:cubicBezTo>
                    <a:pt x="3119" y="736978"/>
                    <a:pt x="0" y="698801"/>
                    <a:pt x="14562" y="665742"/>
                  </a:cubicBezTo>
                  <a:lnTo>
                    <a:pt x="288824" y="43092"/>
                  </a:lnTo>
                  <a:cubicBezTo>
                    <a:pt x="300360" y="16903"/>
                    <a:pt x="326276" y="0"/>
                    <a:pt x="354893" y="0"/>
                  </a:cubicBezTo>
                  <a:cubicBezTo>
                    <a:pt x="383510" y="0"/>
                    <a:pt x="409426" y="16903"/>
                    <a:pt x="420962" y="4309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27000" y="361693"/>
              <a:ext cx="558800" cy="495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13" name="Group 13"/>
          <p:cNvGrpSpPr/>
          <p:nvPr/>
        </p:nvGrpSpPr>
        <p:grpSpPr>
          <a:xfrm rot="5400000">
            <a:off x="163464" y="5588837"/>
            <a:ext cx="497146" cy="479027"/>
            <a:chOff x="0" y="0"/>
            <a:chExt cx="812800" cy="783178"/>
          </a:xfrm>
        </p:grpSpPr>
        <p:sp>
          <p:nvSpPr>
            <p:cNvPr id="14" name="Freeform 14"/>
            <p:cNvSpPr/>
            <p:nvPr/>
          </p:nvSpPr>
          <p:spPr>
            <a:xfrm>
              <a:off x="56503" y="94637"/>
              <a:ext cx="699793" cy="688541"/>
            </a:xfrm>
            <a:custGeom>
              <a:avLst/>
              <a:gdLst/>
              <a:ahLst/>
              <a:cxnLst/>
              <a:rect l="l" t="t" r="r" b="b"/>
              <a:pathLst>
                <a:path w="699793" h="688541">
                  <a:moveTo>
                    <a:pt x="421624" y="43589"/>
                  </a:moveTo>
                  <a:lnTo>
                    <a:pt x="684570" y="550315"/>
                  </a:lnTo>
                  <a:cubicBezTo>
                    <a:pt x="699794" y="579652"/>
                    <a:pt x="698608" y="614806"/>
                    <a:pt x="681444" y="643052"/>
                  </a:cubicBezTo>
                  <a:cubicBezTo>
                    <a:pt x="664279" y="671297"/>
                    <a:pt x="633621" y="688541"/>
                    <a:pt x="600570" y="688541"/>
                  </a:cubicBezTo>
                  <a:lnTo>
                    <a:pt x="99224" y="688541"/>
                  </a:lnTo>
                  <a:cubicBezTo>
                    <a:pt x="66173" y="688541"/>
                    <a:pt x="35515" y="671297"/>
                    <a:pt x="18350" y="643052"/>
                  </a:cubicBezTo>
                  <a:cubicBezTo>
                    <a:pt x="1186" y="614806"/>
                    <a:pt x="0" y="579652"/>
                    <a:pt x="15224" y="550315"/>
                  </a:cubicBezTo>
                  <a:lnTo>
                    <a:pt x="278170" y="43589"/>
                  </a:lnTo>
                  <a:cubicBezTo>
                    <a:pt x="292067" y="16808"/>
                    <a:pt x="319726" y="0"/>
                    <a:pt x="349897" y="0"/>
                  </a:cubicBezTo>
                  <a:cubicBezTo>
                    <a:pt x="380069" y="0"/>
                    <a:pt x="407727" y="16808"/>
                    <a:pt x="421624" y="43589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16" name="Group 16"/>
          <p:cNvGrpSpPr/>
          <p:nvPr/>
        </p:nvGrpSpPr>
        <p:grpSpPr>
          <a:xfrm rot="5400000">
            <a:off x="9244331" y="5653270"/>
            <a:ext cx="472355" cy="536187"/>
            <a:chOff x="0" y="0"/>
            <a:chExt cx="812800" cy="922638"/>
          </a:xfrm>
        </p:grpSpPr>
        <p:sp>
          <p:nvSpPr>
            <p:cNvPr id="17" name="Freeform 17"/>
            <p:cNvSpPr/>
            <p:nvPr/>
          </p:nvSpPr>
          <p:spPr>
            <a:xfrm>
              <a:off x="51507" y="106902"/>
              <a:ext cx="709786" cy="815736"/>
            </a:xfrm>
            <a:custGeom>
              <a:avLst/>
              <a:gdLst/>
              <a:ahLst/>
              <a:cxnLst/>
              <a:rect l="l" t="t" r="r" b="b"/>
              <a:pathLst>
                <a:path w="709786" h="815736">
                  <a:moveTo>
                    <a:pt x="420962" y="43092"/>
                  </a:moveTo>
                  <a:lnTo>
                    <a:pt x="695224" y="665742"/>
                  </a:lnTo>
                  <a:cubicBezTo>
                    <a:pt x="709786" y="698801"/>
                    <a:pt x="706667" y="736978"/>
                    <a:pt x="686932" y="767235"/>
                  </a:cubicBezTo>
                  <a:cubicBezTo>
                    <a:pt x="667197" y="797492"/>
                    <a:pt x="633517" y="815736"/>
                    <a:pt x="597393" y="815736"/>
                  </a:cubicBezTo>
                  <a:lnTo>
                    <a:pt x="112393" y="815736"/>
                  </a:lnTo>
                  <a:cubicBezTo>
                    <a:pt x="76269" y="815736"/>
                    <a:pt x="42589" y="797492"/>
                    <a:pt x="22854" y="767235"/>
                  </a:cubicBezTo>
                  <a:cubicBezTo>
                    <a:pt x="3119" y="736978"/>
                    <a:pt x="0" y="698801"/>
                    <a:pt x="14562" y="665742"/>
                  </a:cubicBezTo>
                  <a:lnTo>
                    <a:pt x="288824" y="43092"/>
                  </a:lnTo>
                  <a:cubicBezTo>
                    <a:pt x="300360" y="16903"/>
                    <a:pt x="326276" y="0"/>
                    <a:pt x="354893" y="0"/>
                  </a:cubicBezTo>
                  <a:cubicBezTo>
                    <a:pt x="383510" y="0"/>
                    <a:pt x="409426" y="16903"/>
                    <a:pt x="420962" y="4309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27000" y="361693"/>
              <a:ext cx="558800" cy="495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id="19" name="AutoShape 19"/>
          <p:cNvSpPr/>
          <p:nvPr/>
        </p:nvSpPr>
        <p:spPr>
          <a:xfrm flipV="1">
            <a:off x="9766948" y="7241815"/>
            <a:ext cx="8332339" cy="45406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V="1">
            <a:off x="666726" y="7258256"/>
            <a:ext cx="8055228" cy="51817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flipV="1">
            <a:off x="9766948" y="8229881"/>
            <a:ext cx="8437255" cy="51756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flipV="1">
            <a:off x="673045" y="8302546"/>
            <a:ext cx="8048910" cy="5692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 rot="5400000">
            <a:off x="9244331" y="6623837"/>
            <a:ext cx="472355" cy="536187"/>
            <a:chOff x="0" y="0"/>
            <a:chExt cx="812800" cy="922638"/>
          </a:xfrm>
        </p:grpSpPr>
        <p:sp>
          <p:nvSpPr>
            <p:cNvPr id="24" name="Freeform 24"/>
            <p:cNvSpPr/>
            <p:nvPr/>
          </p:nvSpPr>
          <p:spPr>
            <a:xfrm>
              <a:off x="51507" y="106902"/>
              <a:ext cx="709786" cy="815736"/>
            </a:xfrm>
            <a:custGeom>
              <a:avLst/>
              <a:gdLst/>
              <a:ahLst/>
              <a:cxnLst/>
              <a:rect l="l" t="t" r="r" b="b"/>
              <a:pathLst>
                <a:path w="709786" h="815736">
                  <a:moveTo>
                    <a:pt x="420962" y="43092"/>
                  </a:moveTo>
                  <a:lnTo>
                    <a:pt x="695224" y="665742"/>
                  </a:lnTo>
                  <a:cubicBezTo>
                    <a:pt x="709786" y="698801"/>
                    <a:pt x="706667" y="736978"/>
                    <a:pt x="686932" y="767235"/>
                  </a:cubicBezTo>
                  <a:cubicBezTo>
                    <a:pt x="667197" y="797492"/>
                    <a:pt x="633517" y="815736"/>
                    <a:pt x="597393" y="815736"/>
                  </a:cubicBezTo>
                  <a:lnTo>
                    <a:pt x="112393" y="815736"/>
                  </a:lnTo>
                  <a:cubicBezTo>
                    <a:pt x="76269" y="815736"/>
                    <a:pt x="42589" y="797492"/>
                    <a:pt x="22854" y="767235"/>
                  </a:cubicBezTo>
                  <a:cubicBezTo>
                    <a:pt x="3119" y="736978"/>
                    <a:pt x="0" y="698801"/>
                    <a:pt x="14562" y="665742"/>
                  </a:cubicBezTo>
                  <a:lnTo>
                    <a:pt x="288824" y="43092"/>
                  </a:lnTo>
                  <a:cubicBezTo>
                    <a:pt x="300360" y="16903"/>
                    <a:pt x="326276" y="0"/>
                    <a:pt x="354893" y="0"/>
                  </a:cubicBezTo>
                  <a:cubicBezTo>
                    <a:pt x="383510" y="0"/>
                    <a:pt x="409426" y="16903"/>
                    <a:pt x="420962" y="4309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27000" y="361693"/>
              <a:ext cx="558800" cy="495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26" name="Group 26"/>
          <p:cNvGrpSpPr/>
          <p:nvPr/>
        </p:nvGrpSpPr>
        <p:grpSpPr>
          <a:xfrm rot="5400000">
            <a:off x="163464" y="6650862"/>
            <a:ext cx="497146" cy="479027"/>
            <a:chOff x="0" y="0"/>
            <a:chExt cx="812800" cy="783178"/>
          </a:xfrm>
        </p:grpSpPr>
        <p:sp>
          <p:nvSpPr>
            <p:cNvPr id="27" name="Freeform 27"/>
            <p:cNvSpPr/>
            <p:nvPr/>
          </p:nvSpPr>
          <p:spPr>
            <a:xfrm>
              <a:off x="56503" y="94637"/>
              <a:ext cx="699793" cy="688541"/>
            </a:xfrm>
            <a:custGeom>
              <a:avLst/>
              <a:gdLst/>
              <a:ahLst/>
              <a:cxnLst/>
              <a:rect l="l" t="t" r="r" b="b"/>
              <a:pathLst>
                <a:path w="699793" h="688541">
                  <a:moveTo>
                    <a:pt x="421624" y="43589"/>
                  </a:moveTo>
                  <a:lnTo>
                    <a:pt x="684570" y="550315"/>
                  </a:lnTo>
                  <a:cubicBezTo>
                    <a:pt x="699794" y="579652"/>
                    <a:pt x="698608" y="614806"/>
                    <a:pt x="681444" y="643052"/>
                  </a:cubicBezTo>
                  <a:cubicBezTo>
                    <a:pt x="664279" y="671297"/>
                    <a:pt x="633621" y="688541"/>
                    <a:pt x="600570" y="688541"/>
                  </a:cubicBezTo>
                  <a:lnTo>
                    <a:pt x="99224" y="688541"/>
                  </a:lnTo>
                  <a:cubicBezTo>
                    <a:pt x="66173" y="688541"/>
                    <a:pt x="35515" y="671297"/>
                    <a:pt x="18350" y="643052"/>
                  </a:cubicBezTo>
                  <a:cubicBezTo>
                    <a:pt x="1186" y="614806"/>
                    <a:pt x="0" y="579652"/>
                    <a:pt x="15224" y="550315"/>
                  </a:cubicBezTo>
                  <a:lnTo>
                    <a:pt x="278170" y="43589"/>
                  </a:lnTo>
                  <a:cubicBezTo>
                    <a:pt x="292067" y="16808"/>
                    <a:pt x="319726" y="0"/>
                    <a:pt x="349897" y="0"/>
                  </a:cubicBezTo>
                  <a:cubicBezTo>
                    <a:pt x="380069" y="0"/>
                    <a:pt x="407727" y="16808"/>
                    <a:pt x="421624" y="43589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29" name="Group 29"/>
          <p:cNvGrpSpPr/>
          <p:nvPr/>
        </p:nvGrpSpPr>
        <p:grpSpPr>
          <a:xfrm rot="5400000">
            <a:off x="9244331" y="7614775"/>
            <a:ext cx="472355" cy="536187"/>
            <a:chOff x="0" y="0"/>
            <a:chExt cx="812800" cy="922638"/>
          </a:xfrm>
        </p:grpSpPr>
        <p:sp>
          <p:nvSpPr>
            <p:cNvPr id="30" name="Freeform 30"/>
            <p:cNvSpPr/>
            <p:nvPr/>
          </p:nvSpPr>
          <p:spPr>
            <a:xfrm>
              <a:off x="51507" y="106902"/>
              <a:ext cx="709786" cy="815736"/>
            </a:xfrm>
            <a:custGeom>
              <a:avLst/>
              <a:gdLst/>
              <a:ahLst/>
              <a:cxnLst/>
              <a:rect l="l" t="t" r="r" b="b"/>
              <a:pathLst>
                <a:path w="709786" h="815736">
                  <a:moveTo>
                    <a:pt x="420962" y="43092"/>
                  </a:moveTo>
                  <a:lnTo>
                    <a:pt x="695224" y="665742"/>
                  </a:lnTo>
                  <a:cubicBezTo>
                    <a:pt x="709786" y="698801"/>
                    <a:pt x="706667" y="736978"/>
                    <a:pt x="686932" y="767235"/>
                  </a:cubicBezTo>
                  <a:cubicBezTo>
                    <a:pt x="667197" y="797492"/>
                    <a:pt x="633517" y="815736"/>
                    <a:pt x="597393" y="815736"/>
                  </a:cubicBezTo>
                  <a:lnTo>
                    <a:pt x="112393" y="815736"/>
                  </a:lnTo>
                  <a:cubicBezTo>
                    <a:pt x="76269" y="815736"/>
                    <a:pt x="42589" y="797492"/>
                    <a:pt x="22854" y="767235"/>
                  </a:cubicBezTo>
                  <a:cubicBezTo>
                    <a:pt x="3119" y="736978"/>
                    <a:pt x="0" y="698801"/>
                    <a:pt x="14562" y="665742"/>
                  </a:cubicBezTo>
                  <a:lnTo>
                    <a:pt x="288824" y="43092"/>
                  </a:lnTo>
                  <a:cubicBezTo>
                    <a:pt x="300360" y="16903"/>
                    <a:pt x="326276" y="0"/>
                    <a:pt x="354893" y="0"/>
                  </a:cubicBezTo>
                  <a:cubicBezTo>
                    <a:pt x="383510" y="0"/>
                    <a:pt x="409426" y="16903"/>
                    <a:pt x="420962" y="4309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27000" y="361693"/>
              <a:ext cx="558800" cy="495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32" name="Group 32"/>
          <p:cNvGrpSpPr/>
          <p:nvPr/>
        </p:nvGrpSpPr>
        <p:grpSpPr>
          <a:xfrm rot="5400000">
            <a:off x="199869" y="7678744"/>
            <a:ext cx="481645" cy="464091"/>
            <a:chOff x="0" y="0"/>
            <a:chExt cx="812800" cy="783178"/>
          </a:xfrm>
        </p:grpSpPr>
        <p:sp>
          <p:nvSpPr>
            <p:cNvPr id="33" name="Freeform 33"/>
            <p:cNvSpPr/>
            <p:nvPr/>
          </p:nvSpPr>
          <p:spPr>
            <a:xfrm>
              <a:off x="58322" y="97682"/>
              <a:ext cx="696156" cy="685495"/>
            </a:xfrm>
            <a:custGeom>
              <a:avLst/>
              <a:gdLst/>
              <a:ahLst/>
              <a:cxnLst/>
              <a:rect l="l" t="t" r="r" b="b"/>
              <a:pathLst>
                <a:path w="696156" h="685495">
                  <a:moveTo>
                    <a:pt x="422113" y="44992"/>
                  </a:moveTo>
                  <a:lnTo>
                    <a:pt x="680443" y="542822"/>
                  </a:lnTo>
                  <a:cubicBezTo>
                    <a:pt x="696156" y="573103"/>
                    <a:pt x="694933" y="609388"/>
                    <a:pt x="677216" y="638543"/>
                  </a:cubicBezTo>
                  <a:cubicBezTo>
                    <a:pt x="659498" y="667697"/>
                    <a:pt x="627854" y="685496"/>
                    <a:pt x="593739" y="685496"/>
                  </a:cubicBezTo>
                  <a:lnTo>
                    <a:pt x="102417" y="685496"/>
                  </a:lnTo>
                  <a:cubicBezTo>
                    <a:pt x="68302" y="685496"/>
                    <a:pt x="36658" y="667697"/>
                    <a:pt x="18940" y="638543"/>
                  </a:cubicBezTo>
                  <a:cubicBezTo>
                    <a:pt x="1223" y="609388"/>
                    <a:pt x="0" y="573103"/>
                    <a:pt x="15713" y="542822"/>
                  </a:cubicBezTo>
                  <a:lnTo>
                    <a:pt x="274043" y="44992"/>
                  </a:lnTo>
                  <a:cubicBezTo>
                    <a:pt x="288387" y="17350"/>
                    <a:pt x="316935" y="0"/>
                    <a:pt x="348078" y="0"/>
                  </a:cubicBezTo>
                  <a:cubicBezTo>
                    <a:pt x="379220" y="0"/>
                    <a:pt x="407769" y="17350"/>
                    <a:pt x="422113" y="4499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-1025254" y="2039986"/>
            <a:ext cx="20338508" cy="1946335"/>
            <a:chOff x="0" y="0"/>
            <a:chExt cx="7559944" cy="723464"/>
          </a:xfrm>
        </p:grpSpPr>
        <p:sp>
          <p:nvSpPr>
            <p:cNvPr id="36" name="Freeform 36"/>
            <p:cNvSpPr/>
            <p:nvPr/>
          </p:nvSpPr>
          <p:spPr>
            <a:xfrm>
              <a:off x="2355" y="0"/>
              <a:ext cx="7555233" cy="723464"/>
            </a:xfrm>
            <a:custGeom>
              <a:avLst/>
              <a:gdLst/>
              <a:ahLst/>
              <a:cxnLst/>
              <a:rect l="l" t="t" r="r" b="b"/>
              <a:pathLst>
                <a:path w="7555233" h="723464">
                  <a:moveTo>
                    <a:pt x="7342970" y="0"/>
                  </a:moveTo>
                  <a:lnTo>
                    <a:pt x="9065" y="0"/>
                  </a:lnTo>
                  <a:cubicBezTo>
                    <a:pt x="6356" y="0"/>
                    <a:pt x="3803" y="1268"/>
                    <a:pt x="2167" y="3427"/>
                  </a:cubicBezTo>
                  <a:cubicBezTo>
                    <a:pt x="531" y="5586"/>
                    <a:pt x="0" y="8386"/>
                    <a:pt x="733" y="10994"/>
                  </a:cubicBezTo>
                  <a:lnTo>
                    <a:pt x="197757" y="712470"/>
                  </a:lnTo>
                  <a:cubicBezTo>
                    <a:pt x="199583" y="718972"/>
                    <a:pt x="205512" y="723464"/>
                    <a:pt x="212265" y="723464"/>
                  </a:cubicBezTo>
                  <a:lnTo>
                    <a:pt x="7546170" y="723464"/>
                  </a:lnTo>
                  <a:cubicBezTo>
                    <a:pt x="7548878" y="723464"/>
                    <a:pt x="7551430" y="722196"/>
                    <a:pt x="7553067" y="720037"/>
                  </a:cubicBezTo>
                  <a:cubicBezTo>
                    <a:pt x="7554702" y="717878"/>
                    <a:pt x="7555233" y="715078"/>
                    <a:pt x="7554501" y="712470"/>
                  </a:cubicBezTo>
                  <a:lnTo>
                    <a:pt x="7357477" y="10994"/>
                  </a:lnTo>
                  <a:cubicBezTo>
                    <a:pt x="7355651" y="4493"/>
                    <a:pt x="7349723" y="0"/>
                    <a:pt x="7342970" y="0"/>
                  </a:cubicBez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101600" y="-66675"/>
              <a:ext cx="7356744" cy="790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-1025254" y="9313833"/>
            <a:ext cx="20338508" cy="1946335"/>
            <a:chOff x="0" y="0"/>
            <a:chExt cx="7559944" cy="723464"/>
          </a:xfrm>
        </p:grpSpPr>
        <p:sp>
          <p:nvSpPr>
            <p:cNvPr id="39" name="Freeform 39"/>
            <p:cNvSpPr/>
            <p:nvPr/>
          </p:nvSpPr>
          <p:spPr>
            <a:xfrm>
              <a:off x="2355" y="0"/>
              <a:ext cx="7555233" cy="723464"/>
            </a:xfrm>
            <a:custGeom>
              <a:avLst/>
              <a:gdLst/>
              <a:ahLst/>
              <a:cxnLst/>
              <a:rect l="l" t="t" r="r" b="b"/>
              <a:pathLst>
                <a:path w="7555233" h="723464">
                  <a:moveTo>
                    <a:pt x="7342970" y="0"/>
                  </a:moveTo>
                  <a:lnTo>
                    <a:pt x="9065" y="0"/>
                  </a:lnTo>
                  <a:cubicBezTo>
                    <a:pt x="6356" y="0"/>
                    <a:pt x="3803" y="1268"/>
                    <a:pt x="2167" y="3427"/>
                  </a:cubicBezTo>
                  <a:cubicBezTo>
                    <a:pt x="531" y="5586"/>
                    <a:pt x="0" y="8386"/>
                    <a:pt x="733" y="10994"/>
                  </a:cubicBezTo>
                  <a:lnTo>
                    <a:pt x="197757" y="712470"/>
                  </a:lnTo>
                  <a:cubicBezTo>
                    <a:pt x="199583" y="718972"/>
                    <a:pt x="205512" y="723464"/>
                    <a:pt x="212265" y="723464"/>
                  </a:cubicBezTo>
                  <a:lnTo>
                    <a:pt x="7546170" y="723464"/>
                  </a:lnTo>
                  <a:cubicBezTo>
                    <a:pt x="7548878" y="723464"/>
                    <a:pt x="7551430" y="722196"/>
                    <a:pt x="7553067" y="720037"/>
                  </a:cubicBezTo>
                  <a:cubicBezTo>
                    <a:pt x="7554702" y="717878"/>
                    <a:pt x="7555233" y="715078"/>
                    <a:pt x="7554501" y="712470"/>
                  </a:cubicBezTo>
                  <a:lnTo>
                    <a:pt x="7357477" y="10994"/>
                  </a:lnTo>
                  <a:cubicBezTo>
                    <a:pt x="7355651" y="4493"/>
                    <a:pt x="7349723" y="0"/>
                    <a:pt x="7342970" y="0"/>
                  </a:cubicBez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101600" y="-66675"/>
              <a:ext cx="7356744" cy="790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797617" y="4534180"/>
            <a:ext cx="5533705" cy="417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181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ՆԱԽԱՏԵՍՎԱԾ ԳՈՐԾՈՂՈՒԹՅՈՒՆՆԵՐԻ ԹԻՎԸ</a:t>
            </a:r>
            <a:endParaRPr lang="en-US" sz="181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9883847" y="4694128"/>
            <a:ext cx="5937491" cy="412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18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ՆԱԽԱՏԵՍՎԱԾ ԳՈՐԾՈՂՈՒԹՅՈՒՆՆԵՐԻ ԹԻՎԸ</a:t>
            </a:r>
            <a:endParaRPr lang="en-US" sz="18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830169" y="5384169"/>
            <a:ext cx="3496501" cy="63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0"/>
              </a:lnSpc>
            </a:pPr>
            <a:r>
              <a:rPr lang="en-US" sz="27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ԿԱՏԱՐՎԱԾ</a:t>
            </a:r>
            <a:endParaRPr lang="en-US" sz="27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0010073" y="5514086"/>
            <a:ext cx="5477290" cy="610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00"/>
              </a:lnSpc>
            </a:pPr>
            <a:r>
              <a:rPr lang="en-US" sz="265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ԻՐԱԿԱՆԱՑՎԱԾ Է</a:t>
            </a:r>
            <a:endParaRPr lang="en-US" sz="265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9883847" y="6539020"/>
            <a:ext cx="5937491" cy="453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5"/>
              </a:lnSpc>
            </a:pPr>
            <a:r>
              <a:rPr lang="en-US" sz="19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ԻՐԱԿԱՆԱՑՎԱԾ Է ՈՉ ԱՄԲՈՂՋԱԿԱՆ</a:t>
            </a:r>
            <a:endParaRPr lang="en-US" sz="19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797617" y="6432253"/>
            <a:ext cx="6404374" cy="63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0"/>
              </a:lnSpc>
            </a:pPr>
            <a:r>
              <a:rPr lang="en-US" sz="27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ԿԱՏԱՐՎԱԾ ՄԱՍՆԱԿԻ</a:t>
            </a:r>
            <a:endParaRPr lang="en-US" sz="27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9883847" y="7437141"/>
            <a:ext cx="4502997" cy="610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00"/>
              </a:lnSpc>
            </a:pPr>
            <a:r>
              <a:rPr lang="en-US" sz="265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ԻՐԱԿԱՆԱՑՎԱԾ ՉԷ</a:t>
            </a:r>
            <a:endParaRPr lang="en-US" sz="265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797617" y="7437698"/>
            <a:ext cx="5041947" cy="63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0"/>
              </a:lnSpc>
            </a:pPr>
            <a:r>
              <a:rPr lang="en-US" sz="27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ՉԿԱՏԱՐՎԱԾ</a:t>
            </a:r>
            <a:endParaRPr lang="en-US" sz="27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6148899" y="4253038"/>
            <a:ext cx="1198290" cy="927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85"/>
              </a:lnSpc>
            </a:pPr>
            <a:r>
              <a:rPr lang="en-US" sz="40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8</a:t>
            </a:r>
            <a:endParaRPr lang="en-US" sz="40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7529612" y="4365440"/>
            <a:ext cx="1209122" cy="754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0"/>
              </a:lnSpc>
            </a:pPr>
            <a:r>
              <a:rPr lang="en-US" sz="338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  <a:endParaRPr lang="en-US" sz="338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17038402" y="4572650"/>
            <a:ext cx="1031569" cy="669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5"/>
              </a:lnSpc>
            </a:pPr>
            <a:r>
              <a:rPr lang="en-US" sz="29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  <a:endParaRPr lang="en-US" sz="29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7370619" y="5352673"/>
            <a:ext cx="1486335" cy="706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en-US" sz="312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0%</a:t>
            </a:r>
            <a:endParaRPr lang="en-US" sz="312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6852008" y="5396220"/>
            <a:ext cx="1048870" cy="669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5"/>
              </a:lnSpc>
            </a:pPr>
            <a:r>
              <a:rPr lang="en-US" sz="29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0%</a:t>
            </a:r>
            <a:endParaRPr lang="en-US" sz="29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16784725" y="6405153"/>
            <a:ext cx="1232593" cy="754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5"/>
              </a:lnSpc>
            </a:pPr>
            <a:r>
              <a:rPr lang="en-US" sz="29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75.0%</a:t>
            </a:r>
            <a:endParaRPr lang="en-US" sz="29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7371126" y="6435566"/>
            <a:ext cx="1482355" cy="79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0"/>
              </a:lnSpc>
            </a:pPr>
            <a:r>
              <a:rPr lang="en-US" sz="310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75.0%</a:t>
            </a:r>
            <a:endParaRPr lang="en-US" sz="310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16779325" y="7376888"/>
            <a:ext cx="1290646" cy="754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5"/>
              </a:lnSpc>
            </a:pPr>
            <a:r>
              <a:rPr lang="en-US" sz="29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25.0%</a:t>
            </a:r>
            <a:endParaRPr lang="en-US" sz="29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7396262" y="7360955"/>
            <a:ext cx="1557363" cy="781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</a:pPr>
            <a:r>
              <a:rPr lang="en-US" sz="305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25.00%</a:t>
            </a:r>
            <a:endParaRPr lang="en-US" sz="305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15554646" y="4231639"/>
            <a:ext cx="1230079" cy="1012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35"/>
              </a:lnSpc>
            </a:pPr>
            <a:r>
              <a:rPr lang="en-US" sz="447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4</a:t>
            </a:r>
            <a:endParaRPr lang="en-US" sz="447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6104115" y="5141873"/>
            <a:ext cx="1287858" cy="992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5"/>
              </a:lnSpc>
            </a:pPr>
            <a:r>
              <a:rPr lang="en-US" sz="439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</a:t>
            </a:r>
            <a:endParaRPr lang="en-US" sz="439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15594588" y="5298311"/>
            <a:ext cx="1150195" cy="949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55"/>
              </a:lnSpc>
            </a:pPr>
            <a:r>
              <a:rPr lang="en-US" sz="418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</a:t>
            </a:r>
            <a:endParaRPr lang="en-US" sz="418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520233" y="2319049"/>
            <a:ext cx="7641849" cy="1161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5"/>
              </a:lnSpc>
            </a:pPr>
            <a:r>
              <a:rPr lang="en-US" sz="244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ԸՆԹԱՑԱԿԱՐԳԱՅԻՆ (ՔԱՆԱԿԱԿԱՆ) ԳՆԱՀԱՏՄԱՆ ՑՈՒՑԱՆԻՇ 2023-2024ԹԹ․</a:t>
            </a:r>
            <a:endParaRPr lang="en-US" sz="2445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2" name="TextBox 62"/>
          <p:cNvSpPr txBox="1"/>
          <p:nvPr/>
        </p:nvSpPr>
        <p:spPr>
          <a:xfrm>
            <a:off x="9229137" y="2389251"/>
            <a:ext cx="8325050" cy="1789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245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ԱԶԴԵՑՈՒԹՅԱՆ ՄԱԿԱՐԴԱԿԻ (ՈՐԱԿԱԿԱՆ) ԳՆԱՀԱՏՄԱՆ ՑՈՒՑԱՆԻՇ 2023-2024ԹԹ․</a:t>
            </a:r>
            <a:endParaRPr lang="en-US" sz="245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  <a:p>
            <a:pPr algn="ctr">
              <a:lnSpc>
                <a:spcPts val="4900"/>
              </a:lnSpc>
            </a:pPr>
            <a:endParaRPr lang="en-US" sz="245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15487364" y="6127449"/>
            <a:ext cx="1364644" cy="1114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15"/>
              </a:lnSpc>
            </a:pPr>
            <a:r>
              <a:rPr lang="en-US" sz="495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3</a:t>
            </a:r>
            <a:endParaRPr lang="en-US" sz="495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5981664" y="6178753"/>
            <a:ext cx="1414598" cy="1095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483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6</a:t>
            </a:r>
            <a:endParaRPr lang="en-US" sz="483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15487364" y="7199213"/>
            <a:ext cx="1263387" cy="1030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0"/>
              </a:lnSpc>
            </a:pPr>
            <a:r>
              <a:rPr lang="en-US" sz="45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</a:t>
            </a:r>
            <a:endParaRPr lang="en-US" sz="45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5866524" y="6984696"/>
            <a:ext cx="1636128" cy="1256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75"/>
              </a:lnSpc>
            </a:pPr>
            <a:r>
              <a:rPr lang="en-US" sz="558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2</a:t>
            </a:r>
            <a:endParaRPr lang="en-US" sz="558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grpSp>
        <p:nvGrpSpPr>
          <p:cNvPr id="67" name="Group 67"/>
          <p:cNvGrpSpPr/>
          <p:nvPr/>
        </p:nvGrpSpPr>
        <p:grpSpPr>
          <a:xfrm>
            <a:off x="-61233" y="355730"/>
            <a:ext cx="17599933" cy="1465500"/>
            <a:chOff x="0" y="0"/>
            <a:chExt cx="4431855" cy="369029"/>
          </a:xfrm>
        </p:grpSpPr>
        <p:sp>
          <p:nvSpPr>
            <p:cNvPr id="68" name="Freeform 68"/>
            <p:cNvSpPr/>
            <p:nvPr/>
          </p:nvSpPr>
          <p:spPr>
            <a:xfrm>
              <a:off x="5035" y="0"/>
              <a:ext cx="4421785" cy="369029"/>
            </a:xfrm>
            <a:custGeom>
              <a:avLst/>
              <a:gdLst/>
              <a:ahLst/>
              <a:cxnLst/>
              <a:rect l="l" t="t" r="r" b="b"/>
              <a:pathLst>
                <a:path w="4421785" h="369029">
                  <a:moveTo>
                    <a:pt x="4210423" y="0"/>
                  </a:moveTo>
                  <a:lnTo>
                    <a:pt x="8162" y="0"/>
                  </a:lnTo>
                  <a:cubicBezTo>
                    <a:pt x="5404" y="0"/>
                    <a:pt x="2851" y="1457"/>
                    <a:pt x="1448" y="3831"/>
                  </a:cubicBezTo>
                  <a:cubicBezTo>
                    <a:pt x="45" y="6205"/>
                    <a:pt x="0" y="9144"/>
                    <a:pt x="1330" y="11560"/>
                  </a:cubicBezTo>
                  <a:lnTo>
                    <a:pt x="191800" y="357469"/>
                  </a:lnTo>
                  <a:cubicBezTo>
                    <a:pt x="195726" y="364599"/>
                    <a:pt x="203221" y="369029"/>
                    <a:pt x="211362" y="369029"/>
                  </a:cubicBezTo>
                  <a:lnTo>
                    <a:pt x="4413623" y="369029"/>
                  </a:lnTo>
                  <a:cubicBezTo>
                    <a:pt x="4416381" y="369029"/>
                    <a:pt x="4418934" y="367572"/>
                    <a:pt x="4420337" y="365198"/>
                  </a:cubicBezTo>
                  <a:cubicBezTo>
                    <a:pt x="4421740" y="362824"/>
                    <a:pt x="4421785" y="359885"/>
                    <a:pt x="4420455" y="357469"/>
                  </a:cubicBezTo>
                  <a:lnTo>
                    <a:pt x="4229985" y="11560"/>
                  </a:lnTo>
                  <a:cubicBezTo>
                    <a:pt x="4226059" y="4429"/>
                    <a:pt x="4218563" y="0"/>
                    <a:pt x="4210423" y="0"/>
                  </a:cubicBezTo>
                  <a:close/>
                </a:path>
              </a:pathLst>
            </a:custGeom>
            <a:solidFill>
              <a:srgbClr val="243B55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101600" y="-66675"/>
              <a:ext cx="4228655" cy="435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id="70" name="TextBox 70"/>
          <p:cNvSpPr txBox="1"/>
          <p:nvPr/>
        </p:nvSpPr>
        <p:spPr>
          <a:xfrm>
            <a:off x="964091" y="566191"/>
            <a:ext cx="15887916" cy="826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00"/>
              </a:lnSpc>
            </a:pPr>
            <a:r>
              <a:rPr lang="en-US" sz="370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ՈԼՈՐՏ 4․ ԻՐԱՎԱՀԱՎԱՍԱՐՈՒԹՅՈՒՆ, ԽՏՐԱԿԱՆՈՒԹՅԱՆ ԱՐԳԵԼՔ</a:t>
            </a:r>
            <a:endParaRPr lang="en-US" sz="370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grpSp>
        <p:nvGrpSpPr>
          <p:cNvPr id="71" name="Group 71"/>
          <p:cNvGrpSpPr/>
          <p:nvPr/>
        </p:nvGrpSpPr>
        <p:grpSpPr>
          <a:xfrm>
            <a:off x="-2508631" y="9314273"/>
            <a:ext cx="11524578" cy="6935563"/>
            <a:chOff x="0" y="0"/>
            <a:chExt cx="1160673" cy="698500"/>
          </a:xfrm>
        </p:grpSpPr>
        <p:sp>
          <p:nvSpPr>
            <p:cNvPr id="72" name="Freeform 72"/>
            <p:cNvSpPr/>
            <p:nvPr/>
          </p:nvSpPr>
          <p:spPr>
            <a:xfrm>
              <a:off x="3354" y="0"/>
              <a:ext cx="1153965" cy="698500"/>
            </a:xfrm>
            <a:custGeom>
              <a:avLst/>
              <a:gdLst/>
              <a:ahLst/>
              <a:cxnLst/>
              <a:rect l="l" t="t" r="r" b="b"/>
              <a:pathLst>
                <a:path w="1153965" h="698500">
                  <a:moveTo>
                    <a:pt x="1148535" y="364347"/>
                  </a:moveTo>
                  <a:lnTo>
                    <a:pt x="962902" y="683403"/>
                  </a:lnTo>
                  <a:cubicBezTo>
                    <a:pt x="957464" y="692750"/>
                    <a:pt x="947466" y="698500"/>
                    <a:pt x="936652" y="698500"/>
                  </a:cubicBezTo>
                  <a:lnTo>
                    <a:pt x="217312" y="698500"/>
                  </a:lnTo>
                  <a:cubicBezTo>
                    <a:pt x="206498" y="698500"/>
                    <a:pt x="196501" y="692750"/>
                    <a:pt x="191062" y="683403"/>
                  </a:cubicBezTo>
                  <a:lnTo>
                    <a:pt x="5430" y="364347"/>
                  </a:lnTo>
                  <a:cubicBezTo>
                    <a:pt x="0" y="355015"/>
                    <a:pt x="0" y="343485"/>
                    <a:pt x="5430" y="334153"/>
                  </a:cubicBezTo>
                  <a:lnTo>
                    <a:pt x="191062" y="15097"/>
                  </a:lnTo>
                  <a:cubicBezTo>
                    <a:pt x="196501" y="5750"/>
                    <a:pt x="206498" y="0"/>
                    <a:pt x="217312" y="0"/>
                  </a:cubicBezTo>
                  <a:lnTo>
                    <a:pt x="936652" y="0"/>
                  </a:lnTo>
                  <a:cubicBezTo>
                    <a:pt x="947466" y="0"/>
                    <a:pt x="957464" y="5750"/>
                    <a:pt x="962902" y="15097"/>
                  </a:cubicBezTo>
                  <a:lnTo>
                    <a:pt x="1148535" y="334153"/>
                  </a:lnTo>
                  <a:cubicBezTo>
                    <a:pt x="1153965" y="343485"/>
                    <a:pt x="1153965" y="355015"/>
                    <a:pt x="1148535" y="364347"/>
                  </a:cubicBezTo>
                  <a:close/>
                </a:path>
              </a:pathLst>
            </a:custGeom>
            <a:solidFill>
              <a:srgbClr val="243B55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114300" y="-47625"/>
              <a:ext cx="932073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-936718" y="9948510"/>
            <a:ext cx="8328691" cy="2833543"/>
            <a:chOff x="0" y="0"/>
            <a:chExt cx="2053115" cy="698500"/>
          </a:xfrm>
        </p:grpSpPr>
        <p:sp>
          <p:nvSpPr>
            <p:cNvPr id="75" name="Freeform 75"/>
            <p:cNvSpPr/>
            <p:nvPr/>
          </p:nvSpPr>
          <p:spPr>
            <a:xfrm>
              <a:off x="1606" y="0"/>
              <a:ext cx="2049902" cy="698500"/>
            </a:xfrm>
            <a:custGeom>
              <a:avLst/>
              <a:gdLst/>
              <a:ahLst/>
              <a:cxnLst/>
              <a:rect l="l" t="t" r="r" b="b"/>
              <a:pathLst>
                <a:path w="2049902" h="698500">
                  <a:moveTo>
                    <a:pt x="2047302" y="356481"/>
                  </a:moveTo>
                  <a:lnTo>
                    <a:pt x="1852516" y="691269"/>
                  </a:lnTo>
                  <a:cubicBezTo>
                    <a:pt x="1849911" y="695746"/>
                    <a:pt x="1845123" y="698500"/>
                    <a:pt x="1839943" y="698500"/>
                  </a:cubicBezTo>
                  <a:lnTo>
                    <a:pt x="209960" y="698500"/>
                  </a:lnTo>
                  <a:cubicBezTo>
                    <a:pt x="204780" y="698500"/>
                    <a:pt x="199992" y="695746"/>
                    <a:pt x="197387" y="691269"/>
                  </a:cubicBezTo>
                  <a:lnTo>
                    <a:pt x="2601" y="356481"/>
                  </a:lnTo>
                  <a:cubicBezTo>
                    <a:pt x="0" y="352011"/>
                    <a:pt x="0" y="346489"/>
                    <a:pt x="2601" y="342019"/>
                  </a:cubicBezTo>
                  <a:lnTo>
                    <a:pt x="197387" y="7231"/>
                  </a:lnTo>
                  <a:cubicBezTo>
                    <a:pt x="199992" y="2754"/>
                    <a:pt x="204780" y="0"/>
                    <a:pt x="209960" y="0"/>
                  </a:cubicBezTo>
                  <a:lnTo>
                    <a:pt x="1839943" y="0"/>
                  </a:lnTo>
                  <a:cubicBezTo>
                    <a:pt x="1845123" y="0"/>
                    <a:pt x="1849911" y="2754"/>
                    <a:pt x="1852516" y="7231"/>
                  </a:cubicBezTo>
                  <a:lnTo>
                    <a:pt x="2047302" y="342019"/>
                  </a:lnTo>
                  <a:cubicBezTo>
                    <a:pt x="2049902" y="346489"/>
                    <a:pt x="2049902" y="352011"/>
                    <a:pt x="2047302" y="35648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76" name="TextBox 76"/>
            <p:cNvSpPr txBox="1"/>
            <p:nvPr/>
          </p:nvSpPr>
          <p:spPr>
            <a:xfrm>
              <a:off x="114300" y="-47625"/>
              <a:ext cx="1824515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-7557947" y="-299111"/>
            <a:ext cx="8328691" cy="2833543"/>
            <a:chOff x="0" y="0"/>
            <a:chExt cx="2053115" cy="698500"/>
          </a:xfrm>
        </p:grpSpPr>
        <p:sp>
          <p:nvSpPr>
            <p:cNvPr id="78" name="Freeform 78"/>
            <p:cNvSpPr/>
            <p:nvPr/>
          </p:nvSpPr>
          <p:spPr>
            <a:xfrm>
              <a:off x="1606" y="0"/>
              <a:ext cx="2049902" cy="698500"/>
            </a:xfrm>
            <a:custGeom>
              <a:avLst/>
              <a:gdLst/>
              <a:ahLst/>
              <a:cxnLst/>
              <a:rect l="l" t="t" r="r" b="b"/>
              <a:pathLst>
                <a:path w="2049902" h="698500">
                  <a:moveTo>
                    <a:pt x="2047302" y="356481"/>
                  </a:moveTo>
                  <a:lnTo>
                    <a:pt x="1852516" y="691269"/>
                  </a:lnTo>
                  <a:cubicBezTo>
                    <a:pt x="1849911" y="695746"/>
                    <a:pt x="1845123" y="698500"/>
                    <a:pt x="1839943" y="698500"/>
                  </a:cubicBezTo>
                  <a:lnTo>
                    <a:pt x="209960" y="698500"/>
                  </a:lnTo>
                  <a:cubicBezTo>
                    <a:pt x="204780" y="698500"/>
                    <a:pt x="199992" y="695746"/>
                    <a:pt x="197387" y="691269"/>
                  </a:cubicBezTo>
                  <a:lnTo>
                    <a:pt x="2601" y="356481"/>
                  </a:lnTo>
                  <a:cubicBezTo>
                    <a:pt x="0" y="352011"/>
                    <a:pt x="0" y="346489"/>
                    <a:pt x="2601" y="342019"/>
                  </a:cubicBezTo>
                  <a:lnTo>
                    <a:pt x="197387" y="7231"/>
                  </a:lnTo>
                  <a:cubicBezTo>
                    <a:pt x="199992" y="2754"/>
                    <a:pt x="204780" y="0"/>
                    <a:pt x="209960" y="0"/>
                  </a:cubicBezTo>
                  <a:lnTo>
                    <a:pt x="1839943" y="0"/>
                  </a:lnTo>
                  <a:cubicBezTo>
                    <a:pt x="1845123" y="0"/>
                    <a:pt x="1849911" y="2754"/>
                    <a:pt x="1852516" y="7231"/>
                  </a:cubicBezTo>
                  <a:lnTo>
                    <a:pt x="2047302" y="342019"/>
                  </a:lnTo>
                  <a:cubicBezTo>
                    <a:pt x="2049902" y="346489"/>
                    <a:pt x="2049902" y="352011"/>
                    <a:pt x="2047302" y="35648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79" name="TextBox 79"/>
            <p:cNvSpPr txBox="1"/>
            <p:nvPr/>
          </p:nvSpPr>
          <p:spPr>
            <a:xfrm>
              <a:off x="114300" y="-47625"/>
              <a:ext cx="1824515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6487712" y="404458"/>
            <a:ext cx="8328691" cy="2833543"/>
            <a:chOff x="0" y="0"/>
            <a:chExt cx="2053115" cy="698500"/>
          </a:xfrm>
        </p:grpSpPr>
        <p:sp>
          <p:nvSpPr>
            <p:cNvPr id="81" name="Freeform 81"/>
            <p:cNvSpPr/>
            <p:nvPr/>
          </p:nvSpPr>
          <p:spPr>
            <a:xfrm>
              <a:off x="1606" y="0"/>
              <a:ext cx="2049902" cy="698500"/>
            </a:xfrm>
            <a:custGeom>
              <a:avLst/>
              <a:gdLst/>
              <a:ahLst/>
              <a:cxnLst/>
              <a:rect l="l" t="t" r="r" b="b"/>
              <a:pathLst>
                <a:path w="2049902" h="698500">
                  <a:moveTo>
                    <a:pt x="2047302" y="356481"/>
                  </a:moveTo>
                  <a:lnTo>
                    <a:pt x="1852516" y="691269"/>
                  </a:lnTo>
                  <a:cubicBezTo>
                    <a:pt x="1849911" y="695746"/>
                    <a:pt x="1845123" y="698500"/>
                    <a:pt x="1839943" y="698500"/>
                  </a:cubicBezTo>
                  <a:lnTo>
                    <a:pt x="209960" y="698500"/>
                  </a:lnTo>
                  <a:cubicBezTo>
                    <a:pt x="204780" y="698500"/>
                    <a:pt x="199992" y="695746"/>
                    <a:pt x="197387" y="691269"/>
                  </a:cubicBezTo>
                  <a:lnTo>
                    <a:pt x="2601" y="356481"/>
                  </a:lnTo>
                  <a:cubicBezTo>
                    <a:pt x="0" y="352011"/>
                    <a:pt x="0" y="346489"/>
                    <a:pt x="2601" y="342019"/>
                  </a:cubicBezTo>
                  <a:lnTo>
                    <a:pt x="197387" y="7231"/>
                  </a:lnTo>
                  <a:cubicBezTo>
                    <a:pt x="199992" y="2754"/>
                    <a:pt x="204780" y="0"/>
                    <a:pt x="209960" y="0"/>
                  </a:cubicBezTo>
                  <a:lnTo>
                    <a:pt x="1839943" y="0"/>
                  </a:lnTo>
                  <a:cubicBezTo>
                    <a:pt x="1845123" y="0"/>
                    <a:pt x="1849911" y="2754"/>
                    <a:pt x="1852516" y="7231"/>
                  </a:cubicBezTo>
                  <a:lnTo>
                    <a:pt x="2047302" y="342019"/>
                  </a:lnTo>
                  <a:cubicBezTo>
                    <a:pt x="2049902" y="346489"/>
                    <a:pt x="2049902" y="352011"/>
                    <a:pt x="2047302" y="35648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82" name="TextBox 82"/>
            <p:cNvSpPr txBox="1"/>
            <p:nvPr/>
          </p:nvSpPr>
          <p:spPr>
            <a:xfrm>
              <a:off x="114300" y="-47625"/>
              <a:ext cx="1824515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666726" y="5222882"/>
            <a:ext cx="8055228" cy="20694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V="1">
            <a:off x="9766948" y="5297219"/>
            <a:ext cx="8335653" cy="48867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666726" y="6244388"/>
            <a:ext cx="8055228" cy="0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V="1">
            <a:off x="9766948" y="6305632"/>
            <a:ext cx="8335653" cy="11021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 rot="5400000">
            <a:off x="163464" y="4567332"/>
            <a:ext cx="497146" cy="479027"/>
            <a:chOff x="0" y="0"/>
            <a:chExt cx="812800" cy="783178"/>
          </a:xfrm>
        </p:grpSpPr>
        <p:sp>
          <p:nvSpPr>
            <p:cNvPr id="8" name="Freeform 8"/>
            <p:cNvSpPr/>
            <p:nvPr/>
          </p:nvSpPr>
          <p:spPr>
            <a:xfrm>
              <a:off x="56503" y="94637"/>
              <a:ext cx="699793" cy="688541"/>
            </a:xfrm>
            <a:custGeom>
              <a:avLst/>
              <a:gdLst/>
              <a:ahLst/>
              <a:cxnLst/>
              <a:rect l="l" t="t" r="r" b="b"/>
              <a:pathLst>
                <a:path w="699793" h="688541">
                  <a:moveTo>
                    <a:pt x="421624" y="43589"/>
                  </a:moveTo>
                  <a:lnTo>
                    <a:pt x="684570" y="550315"/>
                  </a:lnTo>
                  <a:cubicBezTo>
                    <a:pt x="699794" y="579652"/>
                    <a:pt x="698608" y="614806"/>
                    <a:pt x="681444" y="643052"/>
                  </a:cubicBezTo>
                  <a:cubicBezTo>
                    <a:pt x="664279" y="671297"/>
                    <a:pt x="633621" y="688541"/>
                    <a:pt x="600570" y="688541"/>
                  </a:cubicBezTo>
                  <a:lnTo>
                    <a:pt x="99224" y="688541"/>
                  </a:lnTo>
                  <a:cubicBezTo>
                    <a:pt x="66173" y="688541"/>
                    <a:pt x="35515" y="671297"/>
                    <a:pt x="18350" y="643052"/>
                  </a:cubicBezTo>
                  <a:cubicBezTo>
                    <a:pt x="1186" y="614806"/>
                    <a:pt x="0" y="579652"/>
                    <a:pt x="15224" y="550315"/>
                  </a:cubicBezTo>
                  <a:lnTo>
                    <a:pt x="278170" y="43589"/>
                  </a:lnTo>
                  <a:cubicBezTo>
                    <a:pt x="292067" y="16808"/>
                    <a:pt x="319726" y="0"/>
                    <a:pt x="349897" y="0"/>
                  </a:cubicBezTo>
                  <a:cubicBezTo>
                    <a:pt x="380069" y="0"/>
                    <a:pt x="407727" y="16808"/>
                    <a:pt x="421624" y="43589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10" name="Group 10"/>
          <p:cNvGrpSpPr/>
          <p:nvPr/>
        </p:nvGrpSpPr>
        <p:grpSpPr>
          <a:xfrm rot="5400000">
            <a:off x="9244331" y="4682703"/>
            <a:ext cx="472355" cy="536187"/>
            <a:chOff x="0" y="0"/>
            <a:chExt cx="812800" cy="922638"/>
          </a:xfrm>
        </p:grpSpPr>
        <p:sp>
          <p:nvSpPr>
            <p:cNvPr id="11" name="Freeform 11"/>
            <p:cNvSpPr/>
            <p:nvPr/>
          </p:nvSpPr>
          <p:spPr>
            <a:xfrm>
              <a:off x="51507" y="106902"/>
              <a:ext cx="709786" cy="815736"/>
            </a:xfrm>
            <a:custGeom>
              <a:avLst/>
              <a:gdLst/>
              <a:ahLst/>
              <a:cxnLst/>
              <a:rect l="l" t="t" r="r" b="b"/>
              <a:pathLst>
                <a:path w="709786" h="815736">
                  <a:moveTo>
                    <a:pt x="420962" y="43092"/>
                  </a:moveTo>
                  <a:lnTo>
                    <a:pt x="695224" y="665742"/>
                  </a:lnTo>
                  <a:cubicBezTo>
                    <a:pt x="709786" y="698801"/>
                    <a:pt x="706667" y="736978"/>
                    <a:pt x="686932" y="767235"/>
                  </a:cubicBezTo>
                  <a:cubicBezTo>
                    <a:pt x="667197" y="797492"/>
                    <a:pt x="633517" y="815736"/>
                    <a:pt x="597393" y="815736"/>
                  </a:cubicBezTo>
                  <a:lnTo>
                    <a:pt x="112393" y="815736"/>
                  </a:lnTo>
                  <a:cubicBezTo>
                    <a:pt x="76269" y="815736"/>
                    <a:pt x="42589" y="797492"/>
                    <a:pt x="22854" y="767235"/>
                  </a:cubicBezTo>
                  <a:cubicBezTo>
                    <a:pt x="3119" y="736978"/>
                    <a:pt x="0" y="698801"/>
                    <a:pt x="14562" y="665742"/>
                  </a:cubicBezTo>
                  <a:lnTo>
                    <a:pt x="288824" y="43092"/>
                  </a:lnTo>
                  <a:cubicBezTo>
                    <a:pt x="300360" y="16903"/>
                    <a:pt x="326276" y="0"/>
                    <a:pt x="354893" y="0"/>
                  </a:cubicBezTo>
                  <a:cubicBezTo>
                    <a:pt x="383510" y="0"/>
                    <a:pt x="409426" y="16903"/>
                    <a:pt x="420962" y="4309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27000" y="361693"/>
              <a:ext cx="558800" cy="495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13" name="Group 13"/>
          <p:cNvGrpSpPr/>
          <p:nvPr/>
        </p:nvGrpSpPr>
        <p:grpSpPr>
          <a:xfrm rot="5400000">
            <a:off x="163464" y="5588837"/>
            <a:ext cx="497146" cy="479027"/>
            <a:chOff x="0" y="0"/>
            <a:chExt cx="812800" cy="783178"/>
          </a:xfrm>
        </p:grpSpPr>
        <p:sp>
          <p:nvSpPr>
            <p:cNvPr id="14" name="Freeform 14"/>
            <p:cNvSpPr/>
            <p:nvPr/>
          </p:nvSpPr>
          <p:spPr>
            <a:xfrm>
              <a:off x="56503" y="94637"/>
              <a:ext cx="699793" cy="688541"/>
            </a:xfrm>
            <a:custGeom>
              <a:avLst/>
              <a:gdLst/>
              <a:ahLst/>
              <a:cxnLst/>
              <a:rect l="l" t="t" r="r" b="b"/>
              <a:pathLst>
                <a:path w="699793" h="688541">
                  <a:moveTo>
                    <a:pt x="421624" y="43589"/>
                  </a:moveTo>
                  <a:lnTo>
                    <a:pt x="684570" y="550315"/>
                  </a:lnTo>
                  <a:cubicBezTo>
                    <a:pt x="699794" y="579652"/>
                    <a:pt x="698608" y="614806"/>
                    <a:pt x="681444" y="643052"/>
                  </a:cubicBezTo>
                  <a:cubicBezTo>
                    <a:pt x="664279" y="671297"/>
                    <a:pt x="633621" y="688541"/>
                    <a:pt x="600570" y="688541"/>
                  </a:cubicBezTo>
                  <a:lnTo>
                    <a:pt x="99224" y="688541"/>
                  </a:lnTo>
                  <a:cubicBezTo>
                    <a:pt x="66173" y="688541"/>
                    <a:pt x="35515" y="671297"/>
                    <a:pt x="18350" y="643052"/>
                  </a:cubicBezTo>
                  <a:cubicBezTo>
                    <a:pt x="1186" y="614806"/>
                    <a:pt x="0" y="579652"/>
                    <a:pt x="15224" y="550315"/>
                  </a:cubicBezTo>
                  <a:lnTo>
                    <a:pt x="278170" y="43589"/>
                  </a:lnTo>
                  <a:cubicBezTo>
                    <a:pt x="292067" y="16808"/>
                    <a:pt x="319726" y="0"/>
                    <a:pt x="349897" y="0"/>
                  </a:cubicBezTo>
                  <a:cubicBezTo>
                    <a:pt x="380069" y="0"/>
                    <a:pt x="407727" y="16808"/>
                    <a:pt x="421624" y="43589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16" name="Group 16"/>
          <p:cNvGrpSpPr/>
          <p:nvPr/>
        </p:nvGrpSpPr>
        <p:grpSpPr>
          <a:xfrm rot="5400000">
            <a:off x="9244331" y="5653270"/>
            <a:ext cx="472355" cy="536187"/>
            <a:chOff x="0" y="0"/>
            <a:chExt cx="812800" cy="922638"/>
          </a:xfrm>
        </p:grpSpPr>
        <p:sp>
          <p:nvSpPr>
            <p:cNvPr id="17" name="Freeform 17"/>
            <p:cNvSpPr/>
            <p:nvPr/>
          </p:nvSpPr>
          <p:spPr>
            <a:xfrm>
              <a:off x="51507" y="106902"/>
              <a:ext cx="709786" cy="815736"/>
            </a:xfrm>
            <a:custGeom>
              <a:avLst/>
              <a:gdLst/>
              <a:ahLst/>
              <a:cxnLst/>
              <a:rect l="l" t="t" r="r" b="b"/>
              <a:pathLst>
                <a:path w="709786" h="815736">
                  <a:moveTo>
                    <a:pt x="420962" y="43092"/>
                  </a:moveTo>
                  <a:lnTo>
                    <a:pt x="695224" y="665742"/>
                  </a:lnTo>
                  <a:cubicBezTo>
                    <a:pt x="709786" y="698801"/>
                    <a:pt x="706667" y="736978"/>
                    <a:pt x="686932" y="767235"/>
                  </a:cubicBezTo>
                  <a:cubicBezTo>
                    <a:pt x="667197" y="797492"/>
                    <a:pt x="633517" y="815736"/>
                    <a:pt x="597393" y="815736"/>
                  </a:cubicBezTo>
                  <a:lnTo>
                    <a:pt x="112393" y="815736"/>
                  </a:lnTo>
                  <a:cubicBezTo>
                    <a:pt x="76269" y="815736"/>
                    <a:pt x="42589" y="797492"/>
                    <a:pt x="22854" y="767235"/>
                  </a:cubicBezTo>
                  <a:cubicBezTo>
                    <a:pt x="3119" y="736978"/>
                    <a:pt x="0" y="698801"/>
                    <a:pt x="14562" y="665742"/>
                  </a:cubicBezTo>
                  <a:lnTo>
                    <a:pt x="288824" y="43092"/>
                  </a:lnTo>
                  <a:cubicBezTo>
                    <a:pt x="300360" y="16903"/>
                    <a:pt x="326276" y="0"/>
                    <a:pt x="354893" y="0"/>
                  </a:cubicBezTo>
                  <a:cubicBezTo>
                    <a:pt x="383510" y="0"/>
                    <a:pt x="409426" y="16903"/>
                    <a:pt x="420962" y="4309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27000" y="361693"/>
              <a:ext cx="558800" cy="495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id="19" name="AutoShape 19"/>
          <p:cNvSpPr/>
          <p:nvPr/>
        </p:nvSpPr>
        <p:spPr>
          <a:xfrm flipV="1">
            <a:off x="9766948" y="7241815"/>
            <a:ext cx="8332339" cy="45406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V="1">
            <a:off x="666726" y="7258256"/>
            <a:ext cx="8055228" cy="51817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flipV="1">
            <a:off x="9766948" y="8229881"/>
            <a:ext cx="8437255" cy="51756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flipV="1">
            <a:off x="673045" y="8302546"/>
            <a:ext cx="8048910" cy="5692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 rot="5400000">
            <a:off x="9244331" y="6623837"/>
            <a:ext cx="472355" cy="536187"/>
            <a:chOff x="0" y="0"/>
            <a:chExt cx="812800" cy="922638"/>
          </a:xfrm>
        </p:grpSpPr>
        <p:sp>
          <p:nvSpPr>
            <p:cNvPr id="24" name="Freeform 24"/>
            <p:cNvSpPr/>
            <p:nvPr/>
          </p:nvSpPr>
          <p:spPr>
            <a:xfrm>
              <a:off x="51507" y="106902"/>
              <a:ext cx="709786" cy="815736"/>
            </a:xfrm>
            <a:custGeom>
              <a:avLst/>
              <a:gdLst/>
              <a:ahLst/>
              <a:cxnLst/>
              <a:rect l="l" t="t" r="r" b="b"/>
              <a:pathLst>
                <a:path w="709786" h="815736">
                  <a:moveTo>
                    <a:pt x="420962" y="43092"/>
                  </a:moveTo>
                  <a:lnTo>
                    <a:pt x="695224" y="665742"/>
                  </a:lnTo>
                  <a:cubicBezTo>
                    <a:pt x="709786" y="698801"/>
                    <a:pt x="706667" y="736978"/>
                    <a:pt x="686932" y="767235"/>
                  </a:cubicBezTo>
                  <a:cubicBezTo>
                    <a:pt x="667197" y="797492"/>
                    <a:pt x="633517" y="815736"/>
                    <a:pt x="597393" y="815736"/>
                  </a:cubicBezTo>
                  <a:lnTo>
                    <a:pt x="112393" y="815736"/>
                  </a:lnTo>
                  <a:cubicBezTo>
                    <a:pt x="76269" y="815736"/>
                    <a:pt x="42589" y="797492"/>
                    <a:pt x="22854" y="767235"/>
                  </a:cubicBezTo>
                  <a:cubicBezTo>
                    <a:pt x="3119" y="736978"/>
                    <a:pt x="0" y="698801"/>
                    <a:pt x="14562" y="665742"/>
                  </a:cubicBezTo>
                  <a:lnTo>
                    <a:pt x="288824" y="43092"/>
                  </a:lnTo>
                  <a:cubicBezTo>
                    <a:pt x="300360" y="16903"/>
                    <a:pt x="326276" y="0"/>
                    <a:pt x="354893" y="0"/>
                  </a:cubicBezTo>
                  <a:cubicBezTo>
                    <a:pt x="383510" y="0"/>
                    <a:pt x="409426" y="16903"/>
                    <a:pt x="420962" y="4309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27000" y="361693"/>
              <a:ext cx="558800" cy="495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26" name="Group 26"/>
          <p:cNvGrpSpPr/>
          <p:nvPr/>
        </p:nvGrpSpPr>
        <p:grpSpPr>
          <a:xfrm rot="5400000">
            <a:off x="163464" y="6650862"/>
            <a:ext cx="497146" cy="479027"/>
            <a:chOff x="0" y="0"/>
            <a:chExt cx="812800" cy="783178"/>
          </a:xfrm>
        </p:grpSpPr>
        <p:sp>
          <p:nvSpPr>
            <p:cNvPr id="27" name="Freeform 27"/>
            <p:cNvSpPr/>
            <p:nvPr/>
          </p:nvSpPr>
          <p:spPr>
            <a:xfrm>
              <a:off x="56503" y="94637"/>
              <a:ext cx="699793" cy="688541"/>
            </a:xfrm>
            <a:custGeom>
              <a:avLst/>
              <a:gdLst/>
              <a:ahLst/>
              <a:cxnLst/>
              <a:rect l="l" t="t" r="r" b="b"/>
              <a:pathLst>
                <a:path w="699793" h="688541">
                  <a:moveTo>
                    <a:pt x="421624" y="43589"/>
                  </a:moveTo>
                  <a:lnTo>
                    <a:pt x="684570" y="550315"/>
                  </a:lnTo>
                  <a:cubicBezTo>
                    <a:pt x="699794" y="579652"/>
                    <a:pt x="698608" y="614806"/>
                    <a:pt x="681444" y="643052"/>
                  </a:cubicBezTo>
                  <a:cubicBezTo>
                    <a:pt x="664279" y="671297"/>
                    <a:pt x="633621" y="688541"/>
                    <a:pt x="600570" y="688541"/>
                  </a:cubicBezTo>
                  <a:lnTo>
                    <a:pt x="99224" y="688541"/>
                  </a:lnTo>
                  <a:cubicBezTo>
                    <a:pt x="66173" y="688541"/>
                    <a:pt x="35515" y="671297"/>
                    <a:pt x="18350" y="643052"/>
                  </a:cubicBezTo>
                  <a:cubicBezTo>
                    <a:pt x="1186" y="614806"/>
                    <a:pt x="0" y="579652"/>
                    <a:pt x="15224" y="550315"/>
                  </a:cubicBezTo>
                  <a:lnTo>
                    <a:pt x="278170" y="43589"/>
                  </a:lnTo>
                  <a:cubicBezTo>
                    <a:pt x="292067" y="16808"/>
                    <a:pt x="319726" y="0"/>
                    <a:pt x="349897" y="0"/>
                  </a:cubicBezTo>
                  <a:cubicBezTo>
                    <a:pt x="380069" y="0"/>
                    <a:pt x="407727" y="16808"/>
                    <a:pt x="421624" y="43589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29" name="Group 29"/>
          <p:cNvGrpSpPr/>
          <p:nvPr/>
        </p:nvGrpSpPr>
        <p:grpSpPr>
          <a:xfrm rot="5400000">
            <a:off x="9244331" y="7614775"/>
            <a:ext cx="472355" cy="536187"/>
            <a:chOff x="0" y="0"/>
            <a:chExt cx="812800" cy="922638"/>
          </a:xfrm>
        </p:grpSpPr>
        <p:sp>
          <p:nvSpPr>
            <p:cNvPr id="30" name="Freeform 30"/>
            <p:cNvSpPr/>
            <p:nvPr/>
          </p:nvSpPr>
          <p:spPr>
            <a:xfrm>
              <a:off x="51507" y="106902"/>
              <a:ext cx="709786" cy="815736"/>
            </a:xfrm>
            <a:custGeom>
              <a:avLst/>
              <a:gdLst/>
              <a:ahLst/>
              <a:cxnLst/>
              <a:rect l="l" t="t" r="r" b="b"/>
              <a:pathLst>
                <a:path w="709786" h="815736">
                  <a:moveTo>
                    <a:pt x="420962" y="43092"/>
                  </a:moveTo>
                  <a:lnTo>
                    <a:pt x="695224" y="665742"/>
                  </a:lnTo>
                  <a:cubicBezTo>
                    <a:pt x="709786" y="698801"/>
                    <a:pt x="706667" y="736978"/>
                    <a:pt x="686932" y="767235"/>
                  </a:cubicBezTo>
                  <a:cubicBezTo>
                    <a:pt x="667197" y="797492"/>
                    <a:pt x="633517" y="815736"/>
                    <a:pt x="597393" y="815736"/>
                  </a:cubicBezTo>
                  <a:lnTo>
                    <a:pt x="112393" y="815736"/>
                  </a:lnTo>
                  <a:cubicBezTo>
                    <a:pt x="76269" y="815736"/>
                    <a:pt x="42589" y="797492"/>
                    <a:pt x="22854" y="767235"/>
                  </a:cubicBezTo>
                  <a:cubicBezTo>
                    <a:pt x="3119" y="736978"/>
                    <a:pt x="0" y="698801"/>
                    <a:pt x="14562" y="665742"/>
                  </a:cubicBezTo>
                  <a:lnTo>
                    <a:pt x="288824" y="43092"/>
                  </a:lnTo>
                  <a:cubicBezTo>
                    <a:pt x="300360" y="16903"/>
                    <a:pt x="326276" y="0"/>
                    <a:pt x="354893" y="0"/>
                  </a:cubicBezTo>
                  <a:cubicBezTo>
                    <a:pt x="383510" y="0"/>
                    <a:pt x="409426" y="16903"/>
                    <a:pt x="420962" y="4309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27000" y="361693"/>
              <a:ext cx="558800" cy="495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32" name="Group 32"/>
          <p:cNvGrpSpPr/>
          <p:nvPr/>
        </p:nvGrpSpPr>
        <p:grpSpPr>
          <a:xfrm rot="5400000">
            <a:off x="199869" y="7678744"/>
            <a:ext cx="481645" cy="464091"/>
            <a:chOff x="0" y="0"/>
            <a:chExt cx="812800" cy="783178"/>
          </a:xfrm>
        </p:grpSpPr>
        <p:sp>
          <p:nvSpPr>
            <p:cNvPr id="33" name="Freeform 33"/>
            <p:cNvSpPr/>
            <p:nvPr/>
          </p:nvSpPr>
          <p:spPr>
            <a:xfrm>
              <a:off x="58322" y="97682"/>
              <a:ext cx="696156" cy="685495"/>
            </a:xfrm>
            <a:custGeom>
              <a:avLst/>
              <a:gdLst/>
              <a:ahLst/>
              <a:cxnLst/>
              <a:rect l="l" t="t" r="r" b="b"/>
              <a:pathLst>
                <a:path w="696156" h="685495">
                  <a:moveTo>
                    <a:pt x="422113" y="44992"/>
                  </a:moveTo>
                  <a:lnTo>
                    <a:pt x="680443" y="542822"/>
                  </a:lnTo>
                  <a:cubicBezTo>
                    <a:pt x="696156" y="573103"/>
                    <a:pt x="694933" y="609388"/>
                    <a:pt x="677216" y="638543"/>
                  </a:cubicBezTo>
                  <a:cubicBezTo>
                    <a:pt x="659498" y="667697"/>
                    <a:pt x="627854" y="685496"/>
                    <a:pt x="593739" y="685496"/>
                  </a:cubicBezTo>
                  <a:lnTo>
                    <a:pt x="102417" y="685496"/>
                  </a:lnTo>
                  <a:cubicBezTo>
                    <a:pt x="68302" y="685496"/>
                    <a:pt x="36658" y="667697"/>
                    <a:pt x="18940" y="638543"/>
                  </a:cubicBezTo>
                  <a:cubicBezTo>
                    <a:pt x="1223" y="609388"/>
                    <a:pt x="0" y="573103"/>
                    <a:pt x="15713" y="542822"/>
                  </a:cubicBezTo>
                  <a:lnTo>
                    <a:pt x="274043" y="44992"/>
                  </a:lnTo>
                  <a:cubicBezTo>
                    <a:pt x="288387" y="17350"/>
                    <a:pt x="316935" y="0"/>
                    <a:pt x="348078" y="0"/>
                  </a:cubicBezTo>
                  <a:cubicBezTo>
                    <a:pt x="379220" y="0"/>
                    <a:pt x="407769" y="17350"/>
                    <a:pt x="422113" y="4499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-1025254" y="2039986"/>
            <a:ext cx="20338508" cy="1946335"/>
            <a:chOff x="0" y="0"/>
            <a:chExt cx="7559944" cy="723464"/>
          </a:xfrm>
        </p:grpSpPr>
        <p:sp>
          <p:nvSpPr>
            <p:cNvPr id="36" name="Freeform 36"/>
            <p:cNvSpPr/>
            <p:nvPr/>
          </p:nvSpPr>
          <p:spPr>
            <a:xfrm>
              <a:off x="2355" y="0"/>
              <a:ext cx="7555233" cy="723464"/>
            </a:xfrm>
            <a:custGeom>
              <a:avLst/>
              <a:gdLst/>
              <a:ahLst/>
              <a:cxnLst/>
              <a:rect l="l" t="t" r="r" b="b"/>
              <a:pathLst>
                <a:path w="7555233" h="723464">
                  <a:moveTo>
                    <a:pt x="7342970" y="0"/>
                  </a:moveTo>
                  <a:lnTo>
                    <a:pt x="9065" y="0"/>
                  </a:lnTo>
                  <a:cubicBezTo>
                    <a:pt x="6356" y="0"/>
                    <a:pt x="3803" y="1268"/>
                    <a:pt x="2167" y="3427"/>
                  </a:cubicBezTo>
                  <a:cubicBezTo>
                    <a:pt x="531" y="5586"/>
                    <a:pt x="0" y="8386"/>
                    <a:pt x="733" y="10994"/>
                  </a:cubicBezTo>
                  <a:lnTo>
                    <a:pt x="197757" y="712470"/>
                  </a:lnTo>
                  <a:cubicBezTo>
                    <a:pt x="199583" y="718972"/>
                    <a:pt x="205512" y="723464"/>
                    <a:pt x="212265" y="723464"/>
                  </a:cubicBezTo>
                  <a:lnTo>
                    <a:pt x="7546170" y="723464"/>
                  </a:lnTo>
                  <a:cubicBezTo>
                    <a:pt x="7548878" y="723464"/>
                    <a:pt x="7551430" y="722196"/>
                    <a:pt x="7553067" y="720037"/>
                  </a:cubicBezTo>
                  <a:cubicBezTo>
                    <a:pt x="7554702" y="717878"/>
                    <a:pt x="7555233" y="715078"/>
                    <a:pt x="7554501" y="712470"/>
                  </a:cubicBezTo>
                  <a:lnTo>
                    <a:pt x="7357477" y="10994"/>
                  </a:lnTo>
                  <a:cubicBezTo>
                    <a:pt x="7355651" y="4493"/>
                    <a:pt x="7349723" y="0"/>
                    <a:pt x="7342970" y="0"/>
                  </a:cubicBez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101600" y="-66675"/>
              <a:ext cx="7356744" cy="790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-1025254" y="9313833"/>
            <a:ext cx="20338508" cy="1946335"/>
            <a:chOff x="0" y="0"/>
            <a:chExt cx="7559944" cy="723464"/>
          </a:xfrm>
        </p:grpSpPr>
        <p:sp>
          <p:nvSpPr>
            <p:cNvPr id="39" name="Freeform 39"/>
            <p:cNvSpPr/>
            <p:nvPr/>
          </p:nvSpPr>
          <p:spPr>
            <a:xfrm>
              <a:off x="2355" y="0"/>
              <a:ext cx="7555233" cy="723464"/>
            </a:xfrm>
            <a:custGeom>
              <a:avLst/>
              <a:gdLst/>
              <a:ahLst/>
              <a:cxnLst/>
              <a:rect l="l" t="t" r="r" b="b"/>
              <a:pathLst>
                <a:path w="7555233" h="723464">
                  <a:moveTo>
                    <a:pt x="7342970" y="0"/>
                  </a:moveTo>
                  <a:lnTo>
                    <a:pt x="9065" y="0"/>
                  </a:lnTo>
                  <a:cubicBezTo>
                    <a:pt x="6356" y="0"/>
                    <a:pt x="3803" y="1268"/>
                    <a:pt x="2167" y="3427"/>
                  </a:cubicBezTo>
                  <a:cubicBezTo>
                    <a:pt x="531" y="5586"/>
                    <a:pt x="0" y="8386"/>
                    <a:pt x="733" y="10994"/>
                  </a:cubicBezTo>
                  <a:lnTo>
                    <a:pt x="197757" y="712470"/>
                  </a:lnTo>
                  <a:cubicBezTo>
                    <a:pt x="199583" y="718972"/>
                    <a:pt x="205512" y="723464"/>
                    <a:pt x="212265" y="723464"/>
                  </a:cubicBezTo>
                  <a:lnTo>
                    <a:pt x="7546170" y="723464"/>
                  </a:lnTo>
                  <a:cubicBezTo>
                    <a:pt x="7548878" y="723464"/>
                    <a:pt x="7551430" y="722196"/>
                    <a:pt x="7553067" y="720037"/>
                  </a:cubicBezTo>
                  <a:cubicBezTo>
                    <a:pt x="7554702" y="717878"/>
                    <a:pt x="7555233" y="715078"/>
                    <a:pt x="7554501" y="712470"/>
                  </a:cubicBezTo>
                  <a:lnTo>
                    <a:pt x="7357477" y="10994"/>
                  </a:lnTo>
                  <a:cubicBezTo>
                    <a:pt x="7355651" y="4493"/>
                    <a:pt x="7349723" y="0"/>
                    <a:pt x="7342970" y="0"/>
                  </a:cubicBez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101600" y="-66675"/>
              <a:ext cx="7356744" cy="790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797617" y="4534180"/>
            <a:ext cx="5533705" cy="417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181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ՆԱԽԱՏԵՍՎԱԾ ԳՈՐԾՈՂՈՒԹՅՈՒՆՆԵՐԻ ԹԻՎԸ</a:t>
            </a:r>
            <a:endParaRPr lang="en-US" sz="181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9883847" y="4694128"/>
            <a:ext cx="5937491" cy="412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18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ՆԱԽԱՏԵՍՎԱԾ ԳՈՐԾՈՂՈՒԹՅՈՒՆՆԵՐԻ ԹԻՎԸ</a:t>
            </a:r>
            <a:endParaRPr lang="en-US" sz="18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830169" y="5384169"/>
            <a:ext cx="3496501" cy="63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0"/>
              </a:lnSpc>
            </a:pPr>
            <a:r>
              <a:rPr lang="en-US" sz="27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ԿԱՏԱՐՎԱԾ</a:t>
            </a:r>
            <a:endParaRPr lang="en-US" sz="27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9883847" y="5514086"/>
            <a:ext cx="5477290" cy="610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00"/>
              </a:lnSpc>
            </a:pPr>
            <a:r>
              <a:rPr lang="en-US" sz="265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ԻՐԱԿԱՆԱՑՎԱԾ Է</a:t>
            </a:r>
            <a:endParaRPr lang="en-US" sz="265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9883847" y="6539020"/>
            <a:ext cx="5937491" cy="453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5"/>
              </a:lnSpc>
            </a:pPr>
            <a:r>
              <a:rPr lang="en-US" sz="19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ԻՐԱԿԱՆԱՑՎԱԾ Է ՈՉ ԱՄԲՈՂՋԱԿԱՆ</a:t>
            </a:r>
            <a:endParaRPr lang="en-US" sz="19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797617" y="6432253"/>
            <a:ext cx="6404374" cy="63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0"/>
              </a:lnSpc>
            </a:pPr>
            <a:r>
              <a:rPr lang="en-US" sz="27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ԿԱՏԱՐՎԱԾ ՄԱՍՆԱԿԻ</a:t>
            </a:r>
            <a:endParaRPr lang="en-US" sz="27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9883847" y="7437141"/>
            <a:ext cx="4502997" cy="610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00"/>
              </a:lnSpc>
            </a:pPr>
            <a:r>
              <a:rPr lang="en-US" sz="265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ԻՐԱԿԱՆԱՑՎԱԾ ՉԷ</a:t>
            </a:r>
            <a:endParaRPr lang="en-US" sz="265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797617" y="7437698"/>
            <a:ext cx="5041947" cy="63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0"/>
              </a:lnSpc>
            </a:pPr>
            <a:r>
              <a:rPr lang="en-US" sz="27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ՉԿԱՏԱՐՎԱԾ</a:t>
            </a:r>
            <a:endParaRPr lang="en-US" sz="27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6148899" y="4253038"/>
            <a:ext cx="1198290" cy="927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85"/>
              </a:lnSpc>
            </a:pPr>
            <a:r>
              <a:rPr lang="en-US" sz="40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14</a:t>
            </a:r>
            <a:endParaRPr lang="en-US" sz="40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7529612" y="4365440"/>
            <a:ext cx="1209122" cy="754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0"/>
              </a:lnSpc>
            </a:pPr>
            <a:r>
              <a:rPr lang="en-US" sz="338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  <a:endParaRPr lang="en-US" sz="338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17038402" y="4572650"/>
            <a:ext cx="1031569" cy="669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5"/>
              </a:lnSpc>
            </a:pPr>
            <a:r>
              <a:rPr lang="en-US" sz="29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  <a:endParaRPr lang="en-US" sz="29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7370619" y="5352673"/>
            <a:ext cx="1486335" cy="801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en-US" sz="312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64.29%</a:t>
            </a:r>
            <a:endParaRPr lang="en-US" sz="312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6852008" y="5396220"/>
            <a:ext cx="1048870" cy="669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5"/>
              </a:lnSpc>
            </a:pPr>
            <a:r>
              <a:rPr lang="en-US" sz="29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0%</a:t>
            </a:r>
            <a:endParaRPr lang="en-US" sz="29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16852008" y="6405153"/>
            <a:ext cx="1165311" cy="669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5"/>
              </a:lnSpc>
            </a:pPr>
            <a:r>
              <a:rPr lang="en-US" sz="29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  <a:endParaRPr lang="en-US" sz="29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7371126" y="6435566"/>
            <a:ext cx="1482355" cy="79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0"/>
              </a:lnSpc>
            </a:pPr>
            <a:r>
              <a:rPr lang="en-US" sz="310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21.43%</a:t>
            </a:r>
            <a:endParaRPr lang="en-US" sz="310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16904661" y="7376888"/>
            <a:ext cx="1165311" cy="669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5"/>
              </a:lnSpc>
            </a:pPr>
            <a:r>
              <a:rPr lang="en-US" sz="29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0%</a:t>
            </a:r>
            <a:endParaRPr lang="en-US" sz="29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7396262" y="7360955"/>
            <a:ext cx="1557363" cy="781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</a:pPr>
            <a:r>
              <a:rPr lang="en-US" sz="305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14.29%</a:t>
            </a:r>
            <a:endParaRPr lang="en-US" sz="305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15554646" y="4231639"/>
            <a:ext cx="1230079" cy="1012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35"/>
              </a:lnSpc>
            </a:pPr>
            <a:r>
              <a:rPr lang="en-US" sz="447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4</a:t>
            </a:r>
            <a:endParaRPr lang="en-US" sz="447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6104115" y="5141873"/>
            <a:ext cx="1287858" cy="992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5"/>
              </a:lnSpc>
            </a:pPr>
            <a:r>
              <a:rPr lang="en-US" sz="439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9</a:t>
            </a:r>
            <a:endParaRPr lang="en-US" sz="439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15594588" y="5298311"/>
            <a:ext cx="1150195" cy="949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55"/>
              </a:lnSpc>
            </a:pPr>
            <a:r>
              <a:rPr lang="en-US" sz="418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</a:t>
            </a:r>
            <a:endParaRPr lang="en-US" sz="418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520233" y="2319049"/>
            <a:ext cx="7641849" cy="1161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5"/>
              </a:lnSpc>
            </a:pPr>
            <a:r>
              <a:rPr lang="en-US" sz="244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ԸՆԹԱՑԱԿԱՐԳԱՅԻՆ (ՔԱՆԱԿԱԿԱՆ) ԳՆԱՀԱՏՄԱՆ ՑՈՒՑԱՆԻՇ 2023-2024ԹԹ․</a:t>
            </a:r>
            <a:endParaRPr lang="en-US" sz="2445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2" name="TextBox 62"/>
          <p:cNvSpPr txBox="1"/>
          <p:nvPr/>
        </p:nvSpPr>
        <p:spPr>
          <a:xfrm>
            <a:off x="9229137" y="2389251"/>
            <a:ext cx="8325050" cy="1789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245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ԱԶԴԵՑՈՒԹՅԱՆ ՄԱԿԱՐԴԱԿԻ (ՈՐԱԿԱԿԱՆ) ԳՆԱՀԱՏՄԱՆ ՑՈՒՑԱՆԻՇ 2023-2024ԹԹ․</a:t>
            </a:r>
            <a:endParaRPr lang="en-US" sz="245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  <a:p>
            <a:pPr algn="ctr">
              <a:lnSpc>
                <a:spcPts val="4900"/>
              </a:lnSpc>
            </a:pPr>
            <a:endParaRPr lang="en-US" sz="245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15487364" y="6127449"/>
            <a:ext cx="1364644" cy="1114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15"/>
              </a:lnSpc>
            </a:pPr>
            <a:r>
              <a:rPr lang="en-US" sz="495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4</a:t>
            </a:r>
            <a:endParaRPr lang="en-US" sz="495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5981664" y="6178753"/>
            <a:ext cx="1414598" cy="1095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483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3</a:t>
            </a:r>
            <a:endParaRPr lang="en-US" sz="483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15487364" y="7199213"/>
            <a:ext cx="1263387" cy="1030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0"/>
              </a:lnSpc>
            </a:pPr>
            <a:r>
              <a:rPr lang="en-US" sz="45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</a:t>
            </a:r>
            <a:endParaRPr lang="en-US" sz="45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5866524" y="6984696"/>
            <a:ext cx="1636128" cy="1256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75"/>
              </a:lnSpc>
            </a:pPr>
            <a:r>
              <a:rPr lang="en-US" sz="558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2</a:t>
            </a:r>
            <a:endParaRPr lang="en-US" sz="558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grpSp>
        <p:nvGrpSpPr>
          <p:cNvPr id="67" name="Group 67"/>
          <p:cNvGrpSpPr/>
          <p:nvPr/>
        </p:nvGrpSpPr>
        <p:grpSpPr>
          <a:xfrm>
            <a:off x="-61233" y="355730"/>
            <a:ext cx="17599933" cy="1465500"/>
            <a:chOff x="0" y="0"/>
            <a:chExt cx="4431855" cy="369029"/>
          </a:xfrm>
        </p:grpSpPr>
        <p:sp>
          <p:nvSpPr>
            <p:cNvPr id="68" name="Freeform 68"/>
            <p:cNvSpPr/>
            <p:nvPr/>
          </p:nvSpPr>
          <p:spPr>
            <a:xfrm>
              <a:off x="5035" y="0"/>
              <a:ext cx="4421785" cy="369029"/>
            </a:xfrm>
            <a:custGeom>
              <a:avLst/>
              <a:gdLst/>
              <a:ahLst/>
              <a:cxnLst/>
              <a:rect l="l" t="t" r="r" b="b"/>
              <a:pathLst>
                <a:path w="4421785" h="369029">
                  <a:moveTo>
                    <a:pt x="4210423" y="0"/>
                  </a:moveTo>
                  <a:lnTo>
                    <a:pt x="8162" y="0"/>
                  </a:lnTo>
                  <a:cubicBezTo>
                    <a:pt x="5404" y="0"/>
                    <a:pt x="2851" y="1457"/>
                    <a:pt x="1448" y="3831"/>
                  </a:cubicBezTo>
                  <a:cubicBezTo>
                    <a:pt x="45" y="6205"/>
                    <a:pt x="0" y="9144"/>
                    <a:pt x="1330" y="11560"/>
                  </a:cubicBezTo>
                  <a:lnTo>
                    <a:pt x="191800" y="357469"/>
                  </a:lnTo>
                  <a:cubicBezTo>
                    <a:pt x="195726" y="364599"/>
                    <a:pt x="203221" y="369029"/>
                    <a:pt x="211362" y="369029"/>
                  </a:cubicBezTo>
                  <a:lnTo>
                    <a:pt x="4413623" y="369029"/>
                  </a:lnTo>
                  <a:cubicBezTo>
                    <a:pt x="4416381" y="369029"/>
                    <a:pt x="4418934" y="367572"/>
                    <a:pt x="4420337" y="365198"/>
                  </a:cubicBezTo>
                  <a:cubicBezTo>
                    <a:pt x="4421740" y="362824"/>
                    <a:pt x="4421785" y="359885"/>
                    <a:pt x="4420455" y="357469"/>
                  </a:cubicBezTo>
                  <a:lnTo>
                    <a:pt x="4229985" y="11560"/>
                  </a:lnTo>
                  <a:cubicBezTo>
                    <a:pt x="4226059" y="4429"/>
                    <a:pt x="4218563" y="0"/>
                    <a:pt x="4210423" y="0"/>
                  </a:cubicBezTo>
                  <a:close/>
                </a:path>
              </a:pathLst>
            </a:custGeom>
            <a:solidFill>
              <a:srgbClr val="243B55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101600" y="-66675"/>
              <a:ext cx="4228655" cy="435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id="70" name="TextBox 70"/>
          <p:cNvSpPr txBox="1"/>
          <p:nvPr/>
        </p:nvSpPr>
        <p:spPr>
          <a:xfrm>
            <a:off x="1234018" y="517946"/>
            <a:ext cx="13758984" cy="90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40"/>
              </a:lnSpc>
            </a:pPr>
            <a:r>
              <a:rPr lang="en-US" sz="402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ՈԼՈՐՏ 5․ ԱՌՈՂՋՈՒԹՅԱՆ ՊԱՀՊԱՆՄԱՆ ԻՐԱՎՈՒՆՔ</a:t>
            </a:r>
            <a:endParaRPr lang="en-US" sz="402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grpSp>
        <p:nvGrpSpPr>
          <p:cNvPr id="71" name="Group 71"/>
          <p:cNvGrpSpPr/>
          <p:nvPr/>
        </p:nvGrpSpPr>
        <p:grpSpPr>
          <a:xfrm>
            <a:off x="-2508631" y="9314273"/>
            <a:ext cx="11524578" cy="6935563"/>
            <a:chOff x="0" y="0"/>
            <a:chExt cx="1160673" cy="698500"/>
          </a:xfrm>
        </p:grpSpPr>
        <p:sp>
          <p:nvSpPr>
            <p:cNvPr id="72" name="Freeform 72"/>
            <p:cNvSpPr/>
            <p:nvPr/>
          </p:nvSpPr>
          <p:spPr>
            <a:xfrm>
              <a:off x="3354" y="0"/>
              <a:ext cx="1153965" cy="698500"/>
            </a:xfrm>
            <a:custGeom>
              <a:avLst/>
              <a:gdLst/>
              <a:ahLst/>
              <a:cxnLst/>
              <a:rect l="l" t="t" r="r" b="b"/>
              <a:pathLst>
                <a:path w="1153965" h="698500">
                  <a:moveTo>
                    <a:pt x="1148535" y="364347"/>
                  </a:moveTo>
                  <a:lnTo>
                    <a:pt x="962902" y="683403"/>
                  </a:lnTo>
                  <a:cubicBezTo>
                    <a:pt x="957464" y="692750"/>
                    <a:pt x="947466" y="698500"/>
                    <a:pt x="936652" y="698500"/>
                  </a:cubicBezTo>
                  <a:lnTo>
                    <a:pt x="217312" y="698500"/>
                  </a:lnTo>
                  <a:cubicBezTo>
                    <a:pt x="206498" y="698500"/>
                    <a:pt x="196501" y="692750"/>
                    <a:pt x="191062" y="683403"/>
                  </a:cubicBezTo>
                  <a:lnTo>
                    <a:pt x="5430" y="364347"/>
                  </a:lnTo>
                  <a:cubicBezTo>
                    <a:pt x="0" y="355015"/>
                    <a:pt x="0" y="343485"/>
                    <a:pt x="5430" y="334153"/>
                  </a:cubicBezTo>
                  <a:lnTo>
                    <a:pt x="191062" y="15097"/>
                  </a:lnTo>
                  <a:cubicBezTo>
                    <a:pt x="196501" y="5750"/>
                    <a:pt x="206498" y="0"/>
                    <a:pt x="217312" y="0"/>
                  </a:cubicBezTo>
                  <a:lnTo>
                    <a:pt x="936652" y="0"/>
                  </a:lnTo>
                  <a:cubicBezTo>
                    <a:pt x="947466" y="0"/>
                    <a:pt x="957464" y="5750"/>
                    <a:pt x="962902" y="15097"/>
                  </a:cubicBezTo>
                  <a:lnTo>
                    <a:pt x="1148535" y="334153"/>
                  </a:lnTo>
                  <a:cubicBezTo>
                    <a:pt x="1153965" y="343485"/>
                    <a:pt x="1153965" y="355015"/>
                    <a:pt x="1148535" y="364347"/>
                  </a:cubicBezTo>
                  <a:close/>
                </a:path>
              </a:pathLst>
            </a:custGeom>
            <a:solidFill>
              <a:srgbClr val="243B55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114300" y="-47625"/>
              <a:ext cx="932073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-936718" y="9948510"/>
            <a:ext cx="8328691" cy="2833543"/>
            <a:chOff x="0" y="0"/>
            <a:chExt cx="2053115" cy="698500"/>
          </a:xfrm>
        </p:grpSpPr>
        <p:sp>
          <p:nvSpPr>
            <p:cNvPr id="75" name="Freeform 75"/>
            <p:cNvSpPr/>
            <p:nvPr/>
          </p:nvSpPr>
          <p:spPr>
            <a:xfrm>
              <a:off x="1606" y="0"/>
              <a:ext cx="2049902" cy="698500"/>
            </a:xfrm>
            <a:custGeom>
              <a:avLst/>
              <a:gdLst/>
              <a:ahLst/>
              <a:cxnLst/>
              <a:rect l="l" t="t" r="r" b="b"/>
              <a:pathLst>
                <a:path w="2049902" h="698500">
                  <a:moveTo>
                    <a:pt x="2047302" y="356481"/>
                  </a:moveTo>
                  <a:lnTo>
                    <a:pt x="1852516" y="691269"/>
                  </a:lnTo>
                  <a:cubicBezTo>
                    <a:pt x="1849911" y="695746"/>
                    <a:pt x="1845123" y="698500"/>
                    <a:pt x="1839943" y="698500"/>
                  </a:cubicBezTo>
                  <a:lnTo>
                    <a:pt x="209960" y="698500"/>
                  </a:lnTo>
                  <a:cubicBezTo>
                    <a:pt x="204780" y="698500"/>
                    <a:pt x="199992" y="695746"/>
                    <a:pt x="197387" y="691269"/>
                  </a:cubicBezTo>
                  <a:lnTo>
                    <a:pt x="2601" y="356481"/>
                  </a:lnTo>
                  <a:cubicBezTo>
                    <a:pt x="0" y="352011"/>
                    <a:pt x="0" y="346489"/>
                    <a:pt x="2601" y="342019"/>
                  </a:cubicBezTo>
                  <a:lnTo>
                    <a:pt x="197387" y="7231"/>
                  </a:lnTo>
                  <a:cubicBezTo>
                    <a:pt x="199992" y="2754"/>
                    <a:pt x="204780" y="0"/>
                    <a:pt x="209960" y="0"/>
                  </a:cubicBezTo>
                  <a:lnTo>
                    <a:pt x="1839943" y="0"/>
                  </a:lnTo>
                  <a:cubicBezTo>
                    <a:pt x="1845123" y="0"/>
                    <a:pt x="1849911" y="2754"/>
                    <a:pt x="1852516" y="7231"/>
                  </a:cubicBezTo>
                  <a:lnTo>
                    <a:pt x="2047302" y="342019"/>
                  </a:lnTo>
                  <a:cubicBezTo>
                    <a:pt x="2049902" y="346489"/>
                    <a:pt x="2049902" y="352011"/>
                    <a:pt x="2047302" y="35648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76" name="TextBox 76"/>
            <p:cNvSpPr txBox="1"/>
            <p:nvPr/>
          </p:nvSpPr>
          <p:spPr>
            <a:xfrm>
              <a:off x="114300" y="-47625"/>
              <a:ext cx="1824515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-7557947" y="-299111"/>
            <a:ext cx="8328691" cy="2833543"/>
            <a:chOff x="0" y="0"/>
            <a:chExt cx="2053115" cy="698500"/>
          </a:xfrm>
        </p:grpSpPr>
        <p:sp>
          <p:nvSpPr>
            <p:cNvPr id="78" name="Freeform 78"/>
            <p:cNvSpPr/>
            <p:nvPr/>
          </p:nvSpPr>
          <p:spPr>
            <a:xfrm>
              <a:off x="1606" y="0"/>
              <a:ext cx="2049902" cy="698500"/>
            </a:xfrm>
            <a:custGeom>
              <a:avLst/>
              <a:gdLst/>
              <a:ahLst/>
              <a:cxnLst/>
              <a:rect l="l" t="t" r="r" b="b"/>
              <a:pathLst>
                <a:path w="2049902" h="698500">
                  <a:moveTo>
                    <a:pt x="2047302" y="356481"/>
                  </a:moveTo>
                  <a:lnTo>
                    <a:pt x="1852516" y="691269"/>
                  </a:lnTo>
                  <a:cubicBezTo>
                    <a:pt x="1849911" y="695746"/>
                    <a:pt x="1845123" y="698500"/>
                    <a:pt x="1839943" y="698500"/>
                  </a:cubicBezTo>
                  <a:lnTo>
                    <a:pt x="209960" y="698500"/>
                  </a:lnTo>
                  <a:cubicBezTo>
                    <a:pt x="204780" y="698500"/>
                    <a:pt x="199992" y="695746"/>
                    <a:pt x="197387" y="691269"/>
                  </a:cubicBezTo>
                  <a:lnTo>
                    <a:pt x="2601" y="356481"/>
                  </a:lnTo>
                  <a:cubicBezTo>
                    <a:pt x="0" y="352011"/>
                    <a:pt x="0" y="346489"/>
                    <a:pt x="2601" y="342019"/>
                  </a:cubicBezTo>
                  <a:lnTo>
                    <a:pt x="197387" y="7231"/>
                  </a:lnTo>
                  <a:cubicBezTo>
                    <a:pt x="199992" y="2754"/>
                    <a:pt x="204780" y="0"/>
                    <a:pt x="209960" y="0"/>
                  </a:cubicBezTo>
                  <a:lnTo>
                    <a:pt x="1839943" y="0"/>
                  </a:lnTo>
                  <a:cubicBezTo>
                    <a:pt x="1845123" y="0"/>
                    <a:pt x="1849911" y="2754"/>
                    <a:pt x="1852516" y="7231"/>
                  </a:cubicBezTo>
                  <a:lnTo>
                    <a:pt x="2047302" y="342019"/>
                  </a:lnTo>
                  <a:cubicBezTo>
                    <a:pt x="2049902" y="346489"/>
                    <a:pt x="2049902" y="352011"/>
                    <a:pt x="2047302" y="35648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79" name="TextBox 79"/>
            <p:cNvSpPr txBox="1"/>
            <p:nvPr/>
          </p:nvSpPr>
          <p:spPr>
            <a:xfrm>
              <a:off x="114300" y="-47625"/>
              <a:ext cx="1824515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6487712" y="404458"/>
            <a:ext cx="8328691" cy="2833543"/>
            <a:chOff x="0" y="0"/>
            <a:chExt cx="2053115" cy="698500"/>
          </a:xfrm>
        </p:grpSpPr>
        <p:sp>
          <p:nvSpPr>
            <p:cNvPr id="81" name="Freeform 81"/>
            <p:cNvSpPr/>
            <p:nvPr/>
          </p:nvSpPr>
          <p:spPr>
            <a:xfrm>
              <a:off x="1606" y="0"/>
              <a:ext cx="2049902" cy="698500"/>
            </a:xfrm>
            <a:custGeom>
              <a:avLst/>
              <a:gdLst/>
              <a:ahLst/>
              <a:cxnLst/>
              <a:rect l="l" t="t" r="r" b="b"/>
              <a:pathLst>
                <a:path w="2049902" h="698500">
                  <a:moveTo>
                    <a:pt x="2047302" y="356481"/>
                  </a:moveTo>
                  <a:lnTo>
                    <a:pt x="1852516" y="691269"/>
                  </a:lnTo>
                  <a:cubicBezTo>
                    <a:pt x="1849911" y="695746"/>
                    <a:pt x="1845123" y="698500"/>
                    <a:pt x="1839943" y="698500"/>
                  </a:cubicBezTo>
                  <a:lnTo>
                    <a:pt x="209960" y="698500"/>
                  </a:lnTo>
                  <a:cubicBezTo>
                    <a:pt x="204780" y="698500"/>
                    <a:pt x="199992" y="695746"/>
                    <a:pt x="197387" y="691269"/>
                  </a:cubicBezTo>
                  <a:lnTo>
                    <a:pt x="2601" y="356481"/>
                  </a:lnTo>
                  <a:cubicBezTo>
                    <a:pt x="0" y="352011"/>
                    <a:pt x="0" y="346489"/>
                    <a:pt x="2601" y="342019"/>
                  </a:cubicBezTo>
                  <a:lnTo>
                    <a:pt x="197387" y="7231"/>
                  </a:lnTo>
                  <a:cubicBezTo>
                    <a:pt x="199992" y="2754"/>
                    <a:pt x="204780" y="0"/>
                    <a:pt x="209960" y="0"/>
                  </a:cubicBezTo>
                  <a:lnTo>
                    <a:pt x="1839943" y="0"/>
                  </a:lnTo>
                  <a:cubicBezTo>
                    <a:pt x="1845123" y="0"/>
                    <a:pt x="1849911" y="2754"/>
                    <a:pt x="1852516" y="7231"/>
                  </a:cubicBezTo>
                  <a:lnTo>
                    <a:pt x="2047302" y="342019"/>
                  </a:lnTo>
                  <a:cubicBezTo>
                    <a:pt x="2049902" y="346489"/>
                    <a:pt x="2049902" y="352011"/>
                    <a:pt x="2047302" y="35648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82" name="TextBox 82"/>
            <p:cNvSpPr txBox="1"/>
            <p:nvPr/>
          </p:nvSpPr>
          <p:spPr>
            <a:xfrm>
              <a:off x="114300" y="-47625"/>
              <a:ext cx="1824515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666726" y="5222882"/>
            <a:ext cx="8055228" cy="20694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V="1">
            <a:off x="9766948" y="5297219"/>
            <a:ext cx="8335653" cy="48867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666726" y="6244388"/>
            <a:ext cx="8055228" cy="0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V="1">
            <a:off x="9766948" y="6305632"/>
            <a:ext cx="8335653" cy="11021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 rot="5400000">
            <a:off x="163464" y="4567332"/>
            <a:ext cx="497146" cy="479027"/>
            <a:chOff x="0" y="0"/>
            <a:chExt cx="812800" cy="783178"/>
          </a:xfrm>
        </p:grpSpPr>
        <p:sp>
          <p:nvSpPr>
            <p:cNvPr id="8" name="Freeform 8"/>
            <p:cNvSpPr/>
            <p:nvPr/>
          </p:nvSpPr>
          <p:spPr>
            <a:xfrm>
              <a:off x="56503" y="94637"/>
              <a:ext cx="699793" cy="688541"/>
            </a:xfrm>
            <a:custGeom>
              <a:avLst/>
              <a:gdLst/>
              <a:ahLst/>
              <a:cxnLst/>
              <a:rect l="l" t="t" r="r" b="b"/>
              <a:pathLst>
                <a:path w="699793" h="688541">
                  <a:moveTo>
                    <a:pt x="421624" y="43589"/>
                  </a:moveTo>
                  <a:lnTo>
                    <a:pt x="684570" y="550315"/>
                  </a:lnTo>
                  <a:cubicBezTo>
                    <a:pt x="699794" y="579652"/>
                    <a:pt x="698608" y="614806"/>
                    <a:pt x="681444" y="643052"/>
                  </a:cubicBezTo>
                  <a:cubicBezTo>
                    <a:pt x="664279" y="671297"/>
                    <a:pt x="633621" y="688541"/>
                    <a:pt x="600570" y="688541"/>
                  </a:cubicBezTo>
                  <a:lnTo>
                    <a:pt x="99224" y="688541"/>
                  </a:lnTo>
                  <a:cubicBezTo>
                    <a:pt x="66173" y="688541"/>
                    <a:pt x="35515" y="671297"/>
                    <a:pt x="18350" y="643052"/>
                  </a:cubicBezTo>
                  <a:cubicBezTo>
                    <a:pt x="1186" y="614806"/>
                    <a:pt x="0" y="579652"/>
                    <a:pt x="15224" y="550315"/>
                  </a:cubicBezTo>
                  <a:lnTo>
                    <a:pt x="278170" y="43589"/>
                  </a:lnTo>
                  <a:cubicBezTo>
                    <a:pt x="292067" y="16808"/>
                    <a:pt x="319726" y="0"/>
                    <a:pt x="349897" y="0"/>
                  </a:cubicBezTo>
                  <a:cubicBezTo>
                    <a:pt x="380069" y="0"/>
                    <a:pt x="407727" y="16808"/>
                    <a:pt x="421624" y="43589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10" name="Group 10"/>
          <p:cNvGrpSpPr/>
          <p:nvPr/>
        </p:nvGrpSpPr>
        <p:grpSpPr>
          <a:xfrm rot="5400000">
            <a:off x="9244331" y="4682703"/>
            <a:ext cx="472355" cy="536187"/>
            <a:chOff x="0" y="0"/>
            <a:chExt cx="812800" cy="922638"/>
          </a:xfrm>
        </p:grpSpPr>
        <p:sp>
          <p:nvSpPr>
            <p:cNvPr id="11" name="Freeform 11"/>
            <p:cNvSpPr/>
            <p:nvPr/>
          </p:nvSpPr>
          <p:spPr>
            <a:xfrm>
              <a:off x="51507" y="106902"/>
              <a:ext cx="709786" cy="815736"/>
            </a:xfrm>
            <a:custGeom>
              <a:avLst/>
              <a:gdLst/>
              <a:ahLst/>
              <a:cxnLst/>
              <a:rect l="l" t="t" r="r" b="b"/>
              <a:pathLst>
                <a:path w="709786" h="815736">
                  <a:moveTo>
                    <a:pt x="420962" y="43092"/>
                  </a:moveTo>
                  <a:lnTo>
                    <a:pt x="695224" y="665742"/>
                  </a:lnTo>
                  <a:cubicBezTo>
                    <a:pt x="709786" y="698801"/>
                    <a:pt x="706667" y="736978"/>
                    <a:pt x="686932" y="767235"/>
                  </a:cubicBezTo>
                  <a:cubicBezTo>
                    <a:pt x="667197" y="797492"/>
                    <a:pt x="633517" y="815736"/>
                    <a:pt x="597393" y="815736"/>
                  </a:cubicBezTo>
                  <a:lnTo>
                    <a:pt x="112393" y="815736"/>
                  </a:lnTo>
                  <a:cubicBezTo>
                    <a:pt x="76269" y="815736"/>
                    <a:pt x="42589" y="797492"/>
                    <a:pt x="22854" y="767235"/>
                  </a:cubicBezTo>
                  <a:cubicBezTo>
                    <a:pt x="3119" y="736978"/>
                    <a:pt x="0" y="698801"/>
                    <a:pt x="14562" y="665742"/>
                  </a:cubicBezTo>
                  <a:lnTo>
                    <a:pt x="288824" y="43092"/>
                  </a:lnTo>
                  <a:cubicBezTo>
                    <a:pt x="300360" y="16903"/>
                    <a:pt x="326276" y="0"/>
                    <a:pt x="354893" y="0"/>
                  </a:cubicBezTo>
                  <a:cubicBezTo>
                    <a:pt x="383510" y="0"/>
                    <a:pt x="409426" y="16903"/>
                    <a:pt x="420962" y="4309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27000" y="361693"/>
              <a:ext cx="558800" cy="495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13" name="Group 13"/>
          <p:cNvGrpSpPr/>
          <p:nvPr/>
        </p:nvGrpSpPr>
        <p:grpSpPr>
          <a:xfrm rot="5400000">
            <a:off x="163464" y="5588837"/>
            <a:ext cx="497146" cy="479027"/>
            <a:chOff x="0" y="0"/>
            <a:chExt cx="812800" cy="783178"/>
          </a:xfrm>
        </p:grpSpPr>
        <p:sp>
          <p:nvSpPr>
            <p:cNvPr id="14" name="Freeform 14"/>
            <p:cNvSpPr/>
            <p:nvPr/>
          </p:nvSpPr>
          <p:spPr>
            <a:xfrm>
              <a:off x="56503" y="94637"/>
              <a:ext cx="699793" cy="688541"/>
            </a:xfrm>
            <a:custGeom>
              <a:avLst/>
              <a:gdLst/>
              <a:ahLst/>
              <a:cxnLst/>
              <a:rect l="l" t="t" r="r" b="b"/>
              <a:pathLst>
                <a:path w="699793" h="688541">
                  <a:moveTo>
                    <a:pt x="421624" y="43589"/>
                  </a:moveTo>
                  <a:lnTo>
                    <a:pt x="684570" y="550315"/>
                  </a:lnTo>
                  <a:cubicBezTo>
                    <a:pt x="699794" y="579652"/>
                    <a:pt x="698608" y="614806"/>
                    <a:pt x="681444" y="643052"/>
                  </a:cubicBezTo>
                  <a:cubicBezTo>
                    <a:pt x="664279" y="671297"/>
                    <a:pt x="633621" y="688541"/>
                    <a:pt x="600570" y="688541"/>
                  </a:cubicBezTo>
                  <a:lnTo>
                    <a:pt x="99224" y="688541"/>
                  </a:lnTo>
                  <a:cubicBezTo>
                    <a:pt x="66173" y="688541"/>
                    <a:pt x="35515" y="671297"/>
                    <a:pt x="18350" y="643052"/>
                  </a:cubicBezTo>
                  <a:cubicBezTo>
                    <a:pt x="1186" y="614806"/>
                    <a:pt x="0" y="579652"/>
                    <a:pt x="15224" y="550315"/>
                  </a:cubicBezTo>
                  <a:lnTo>
                    <a:pt x="278170" y="43589"/>
                  </a:lnTo>
                  <a:cubicBezTo>
                    <a:pt x="292067" y="16808"/>
                    <a:pt x="319726" y="0"/>
                    <a:pt x="349897" y="0"/>
                  </a:cubicBezTo>
                  <a:cubicBezTo>
                    <a:pt x="380069" y="0"/>
                    <a:pt x="407727" y="16808"/>
                    <a:pt x="421624" y="43589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16" name="Group 16"/>
          <p:cNvGrpSpPr/>
          <p:nvPr/>
        </p:nvGrpSpPr>
        <p:grpSpPr>
          <a:xfrm rot="5400000">
            <a:off x="9244331" y="5653270"/>
            <a:ext cx="472355" cy="536187"/>
            <a:chOff x="0" y="0"/>
            <a:chExt cx="812800" cy="922638"/>
          </a:xfrm>
        </p:grpSpPr>
        <p:sp>
          <p:nvSpPr>
            <p:cNvPr id="17" name="Freeform 17"/>
            <p:cNvSpPr/>
            <p:nvPr/>
          </p:nvSpPr>
          <p:spPr>
            <a:xfrm>
              <a:off x="51507" y="106902"/>
              <a:ext cx="709786" cy="815736"/>
            </a:xfrm>
            <a:custGeom>
              <a:avLst/>
              <a:gdLst/>
              <a:ahLst/>
              <a:cxnLst/>
              <a:rect l="l" t="t" r="r" b="b"/>
              <a:pathLst>
                <a:path w="709786" h="815736">
                  <a:moveTo>
                    <a:pt x="420962" y="43092"/>
                  </a:moveTo>
                  <a:lnTo>
                    <a:pt x="695224" y="665742"/>
                  </a:lnTo>
                  <a:cubicBezTo>
                    <a:pt x="709786" y="698801"/>
                    <a:pt x="706667" y="736978"/>
                    <a:pt x="686932" y="767235"/>
                  </a:cubicBezTo>
                  <a:cubicBezTo>
                    <a:pt x="667197" y="797492"/>
                    <a:pt x="633517" y="815736"/>
                    <a:pt x="597393" y="815736"/>
                  </a:cubicBezTo>
                  <a:lnTo>
                    <a:pt x="112393" y="815736"/>
                  </a:lnTo>
                  <a:cubicBezTo>
                    <a:pt x="76269" y="815736"/>
                    <a:pt x="42589" y="797492"/>
                    <a:pt x="22854" y="767235"/>
                  </a:cubicBezTo>
                  <a:cubicBezTo>
                    <a:pt x="3119" y="736978"/>
                    <a:pt x="0" y="698801"/>
                    <a:pt x="14562" y="665742"/>
                  </a:cubicBezTo>
                  <a:lnTo>
                    <a:pt x="288824" y="43092"/>
                  </a:lnTo>
                  <a:cubicBezTo>
                    <a:pt x="300360" y="16903"/>
                    <a:pt x="326276" y="0"/>
                    <a:pt x="354893" y="0"/>
                  </a:cubicBezTo>
                  <a:cubicBezTo>
                    <a:pt x="383510" y="0"/>
                    <a:pt x="409426" y="16903"/>
                    <a:pt x="420962" y="4309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27000" y="361693"/>
              <a:ext cx="558800" cy="495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id="19" name="AutoShape 19"/>
          <p:cNvSpPr/>
          <p:nvPr/>
        </p:nvSpPr>
        <p:spPr>
          <a:xfrm flipV="1">
            <a:off x="9766948" y="7241815"/>
            <a:ext cx="8332339" cy="45406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V="1">
            <a:off x="666726" y="7258256"/>
            <a:ext cx="8055228" cy="51817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flipV="1">
            <a:off x="9766948" y="8229881"/>
            <a:ext cx="8437255" cy="51756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flipV="1">
            <a:off x="673045" y="8302546"/>
            <a:ext cx="8048910" cy="5692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 rot="5400000">
            <a:off x="9244331" y="6623837"/>
            <a:ext cx="472355" cy="536187"/>
            <a:chOff x="0" y="0"/>
            <a:chExt cx="812800" cy="922638"/>
          </a:xfrm>
        </p:grpSpPr>
        <p:sp>
          <p:nvSpPr>
            <p:cNvPr id="24" name="Freeform 24"/>
            <p:cNvSpPr/>
            <p:nvPr/>
          </p:nvSpPr>
          <p:spPr>
            <a:xfrm>
              <a:off x="51507" y="106902"/>
              <a:ext cx="709786" cy="815736"/>
            </a:xfrm>
            <a:custGeom>
              <a:avLst/>
              <a:gdLst/>
              <a:ahLst/>
              <a:cxnLst/>
              <a:rect l="l" t="t" r="r" b="b"/>
              <a:pathLst>
                <a:path w="709786" h="815736">
                  <a:moveTo>
                    <a:pt x="420962" y="43092"/>
                  </a:moveTo>
                  <a:lnTo>
                    <a:pt x="695224" y="665742"/>
                  </a:lnTo>
                  <a:cubicBezTo>
                    <a:pt x="709786" y="698801"/>
                    <a:pt x="706667" y="736978"/>
                    <a:pt x="686932" y="767235"/>
                  </a:cubicBezTo>
                  <a:cubicBezTo>
                    <a:pt x="667197" y="797492"/>
                    <a:pt x="633517" y="815736"/>
                    <a:pt x="597393" y="815736"/>
                  </a:cubicBezTo>
                  <a:lnTo>
                    <a:pt x="112393" y="815736"/>
                  </a:lnTo>
                  <a:cubicBezTo>
                    <a:pt x="76269" y="815736"/>
                    <a:pt x="42589" y="797492"/>
                    <a:pt x="22854" y="767235"/>
                  </a:cubicBezTo>
                  <a:cubicBezTo>
                    <a:pt x="3119" y="736978"/>
                    <a:pt x="0" y="698801"/>
                    <a:pt x="14562" y="665742"/>
                  </a:cubicBezTo>
                  <a:lnTo>
                    <a:pt x="288824" y="43092"/>
                  </a:lnTo>
                  <a:cubicBezTo>
                    <a:pt x="300360" y="16903"/>
                    <a:pt x="326276" y="0"/>
                    <a:pt x="354893" y="0"/>
                  </a:cubicBezTo>
                  <a:cubicBezTo>
                    <a:pt x="383510" y="0"/>
                    <a:pt x="409426" y="16903"/>
                    <a:pt x="420962" y="4309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27000" y="361693"/>
              <a:ext cx="558800" cy="495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26" name="Group 26"/>
          <p:cNvGrpSpPr/>
          <p:nvPr/>
        </p:nvGrpSpPr>
        <p:grpSpPr>
          <a:xfrm rot="5400000">
            <a:off x="163464" y="6650862"/>
            <a:ext cx="497146" cy="479027"/>
            <a:chOff x="0" y="0"/>
            <a:chExt cx="812800" cy="783178"/>
          </a:xfrm>
        </p:grpSpPr>
        <p:sp>
          <p:nvSpPr>
            <p:cNvPr id="27" name="Freeform 27"/>
            <p:cNvSpPr/>
            <p:nvPr/>
          </p:nvSpPr>
          <p:spPr>
            <a:xfrm>
              <a:off x="56503" y="94637"/>
              <a:ext cx="699793" cy="688541"/>
            </a:xfrm>
            <a:custGeom>
              <a:avLst/>
              <a:gdLst/>
              <a:ahLst/>
              <a:cxnLst/>
              <a:rect l="l" t="t" r="r" b="b"/>
              <a:pathLst>
                <a:path w="699793" h="688541">
                  <a:moveTo>
                    <a:pt x="421624" y="43589"/>
                  </a:moveTo>
                  <a:lnTo>
                    <a:pt x="684570" y="550315"/>
                  </a:lnTo>
                  <a:cubicBezTo>
                    <a:pt x="699794" y="579652"/>
                    <a:pt x="698608" y="614806"/>
                    <a:pt x="681444" y="643052"/>
                  </a:cubicBezTo>
                  <a:cubicBezTo>
                    <a:pt x="664279" y="671297"/>
                    <a:pt x="633621" y="688541"/>
                    <a:pt x="600570" y="688541"/>
                  </a:cubicBezTo>
                  <a:lnTo>
                    <a:pt x="99224" y="688541"/>
                  </a:lnTo>
                  <a:cubicBezTo>
                    <a:pt x="66173" y="688541"/>
                    <a:pt x="35515" y="671297"/>
                    <a:pt x="18350" y="643052"/>
                  </a:cubicBezTo>
                  <a:cubicBezTo>
                    <a:pt x="1186" y="614806"/>
                    <a:pt x="0" y="579652"/>
                    <a:pt x="15224" y="550315"/>
                  </a:cubicBezTo>
                  <a:lnTo>
                    <a:pt x="278170" y="43589"/>
                  </a:lnTo>
                  <a:cubicBezTo>
                    <a:pt x="292067" y="16808"/>
                    <a:pt x="319726" y="0"/>
                    <a:pt x="349897" y="0"/>
                  </a:cubicBezTo>
                  <a:cubicBezTo>
                    <a:pt x="380069" y="0"/>
                    <a:pt x="407727" y="16808"/>
                    <a:pt x="421624" y="43589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29" name="Group 29"/>
          <p:cNvGrpSpPr/>
          <p:nvPr/>
        </p:nvGrpSpPr>
        <p:grpSpPr>
          <a:xfrm rot="5400000">
            <a:off x="9244331" y="7614775"/>
            <a:ext cx="472355" cy="536187"/>
            <a:chOff x="0" y="0"/>
            <a:chExt cx="812800" cy="922638"/>
          </a:xfrm>
        </p:grpSpPr>
        <p:sp>
          <p:nvSpPr>
            <p:cNvPr id="30" name="Freeform 30"/>
            <p:cNvSpPr/>
            <p:nvPr/>
          </p:nvSpPr>
          <p:spPr>
            <a:xfrm>
              <a:off x="51507" y="106902"/>
              <a:ext cx="709786" cy="815736"/>
            </a:xfrm>
            <a:custGeom>
              <a:avLst/>
              <a:gdLst/>
              <a:ahLst/>
              <a:cxnLst/>
              <a:rect l="l" t="t" r="r" b="b"/>
              <a:pathLst>
                <a:path w="709786" h="815736">
                  <a:moveTo>
                    <a:pt x="420962" y="43092"/>
                  </a:moveTo>
                  <a:lnTo>
                    <a:pt x="695224" y="665742"/>
                  </a:lnTo>
                  <a:cubicBezTo>
                    <a:pt x="709786" y="698801"/>
                    <a:pt x="706667" y="736978"/>
                    <a:pt x="686932" y="767235"/>
                  </a:cubicBezTo>
                  <a:cubicBezTo>
                    <a:pt x="667197" y="797492"/>
                    <a:pt x="633517" y="815736"/>
                    <a:pt x="597393" y="815736"/>
                  </a:cubicBezTo>
                  <a:lnTo>
                    <a:pt x="112393" y="815736"/>
                  </a:lnTo>
                  <a:cubicBezTo>
                    <a:pt x="76269" y="815736"/>
                    <a:pt x="42589" y="797492"/>
                    <a:pt x="22854" y="767235"/>
                  </a:cubicBezTo>
                  <a:cubicBezTo>
                    <a:pt x="3119" y="736978"/>
                    <a:pt x="0" y="698801"/>
                    <a:pt x="14562" y="665742"/>
                  </a:cubicBezTo>
                  <a:lnTo>
                    <a:pt x="288824" y="43092"/>
                  </a:lnTo>
                  <a:cubicBezTo>
                    <a:pt x="300360" y="16903"/>
                    <a:pt x="326276" y="0"/>
                    <a:pt x="354893" y="0"/>
                  </a:cubicBezTo>
                  <a:cubicBezTo>
                    <a:pt x="383510" y="0"/>
                    <a:pt x="409426" y="16903"/>
                    <a:pt x="420962" y="4309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27000" y="361693"/>
              <a:ext cx="558800" cy="495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32" name="Group 32"/>
          <p:cNvGrpSpPr/>
          <p:nvPr/>
        </p:nvGrpSpPr>
        <p:grpSpPr>
          <a:xfrm rot="5400000">
            <a:off x="199869" y="7678744"/>
            <a:ext cx="481645" cy="464091"/>
            <a:chOff x="0" y="0"/>
            <a:chExt cx="812800" cy="783178"/>
          </a:xfrm>
        </p:grpSpPr>
        <p:sp>
          <p:nvSpPr>
            <p:cNvPr id="33" name="Freeform 33"/>
            <p:cNvSpPr/>
            <p:nvPr/>
          </p:nvSpPr>
          <p:spPr>
            <a:xfrm>
              <a:off x="58322" y="97682"/>
              <a:ext cx="696156" cy="685495"/>
            </a:xfrm>
            <a:custGeom>
              <a:avLst/>
              <a:gdLst/>
              <a:ahLst/>
              <a:cxnLst/>
              <a:rect l="l" t="t" r="r" b="b"/>
              <a:pathLst>
                <a:path w="696156" h="685495">
                  <a:moveTo>
                    <a:pt x="422113" y="44992"/>
                  </a:moveTo>
                  <a:lnTo>
                    <a:pt x="680443" y="542822"/>
                  </a:lnTo>
                  <a:cubicBezTo>
                    <a:pt x="696156" y="573103"/>
                    <a:pt x="694933" y="609388"/>
                    <a:pt x="677216" y="638543"/>
                  </a:cubicBezTo>
                  <a:cubicBezTo>
                    <a:pt x="659498" y="667697"/>
                    <a:pt x="627854" y="685496"/>
                    <a:pt x="593739" y="685496"/>
                  </a:cubicBezTo>
                  <a:lnTo>
                    <a:pt x="102417" y="685496"/>
                  </a:lnTo>
                  <a:cubicBezTo>
                    <a:pt x="68302" y="685496"/>
                    <a:pt x="36658" y="667697"/>
                    <a:pt x="18940" y="638543"/>
                  </a:cubicBezTo>
                  <a:cubicBezTo>
                    <a:pt x="1223" y="609388"/>
                    <a:pt x="0" y="573103"/>
                    <a:pt x="15713" y="542822"/>
                  </a:cubicBezTo>
                  <a:lnTo>
                    <a:pt x="274043" y="44992"/>
                  </a:lnTo>
                  <a:cubicBezTo>
                    <a:pt x="288387" y="17350"/>
                    <a:pt x="316935" y="0"/>
                    <a:pt x="348078" y="0"/>
                  </a:cubicBezTo>
                  <a:cubicBezTo>
                    <a:pt x="379220" y="0"/>
                    <a:pt x="407769" y="17350"/>
                    <a:pt x="422113" y="4499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-1025254" y="2039986"/>
            <a:ext cx="20338508" cy="1946335"/>
            <a:chOff x="0" y="0"/>
            <a:chExt cx="7559944" cy="723464"/>
          </a:xfrm>
        </p:grpSpPr>
        <p:sp>
          <p:nvSpPr>
            <p:cNvPr id="36" name="Freeform 36"/>
            <p:cNvSpPr/>
            <p:nvPr/>
          </p:nvSpPr>
          <p:spPr>
            <a:xfrm>
              <a:off x="2355" y="0"/>
              <a:ext cx="7555233" cy="723464"/>
            </a:xfrm>
            <a:custGeom>
              <a:avLst/>
              <a:gdLst/>
              <a:ahLst/>
              <a:cxnLst/>
              <a:rect l="l" t="t" r="r" b="b"/>
              <a:pathLst>
                <a:path w="7555233" h="723464">
                  <a:moveTo>
                    <a:pt x="7342970" y="0"/>
                  </a:moveTo>
                  <a:lnTo>
                    <a:pt x="9065" y="0"/>
                  </a:lnTo>
                  <a:cubicBezTo>
                    <a:pt x="6356" y="0"/>
                    <a:pt x="3803" y="1268"/>
                    <a:pt x="2167" y="3427"/>
                  </a:cubicBezTo>
                  <a:cubicBezTo>
                    <a:pt x="531" y="5586"/>
                    <a:pt x="0" y="8386"/>
                    <a:pt x="733" y="10994"/>
                  </a:cubicBezTo>
                  <a:lnTo>
                    <a:pt x="197757" y="712470"/>
                  </a:lnTo>
                  <a:cubicBezTo>
                    <a:pt x="199583" y="718972"/>
                    <a:pt x="205512" y="723464"/>
                    <a:pt x="212265" y="723464"/>
                  </a:cubicBezTo>
                  <a:lnTo>
                    <a:pt x="7546170" y="723464"/>
                  </a:lnTo>
                  <a:cubicBezTo>
                    <a:pt x="7548878" y="723464"/>
                    <a:pt x="7551430" y="722196"/>
                    <a:pt x="7553067" y="720037"/>
                  </a:cubicBezTo>
                  <a:cubicBezTo>
                    <a:pt x="7554702" y="717878"/>
                    <a:pt x="7555233" y="715078"/>
                    <a:pt x="7554501" y="712470"/>
                  </a:cubicBezTo>
                  <a:lnTo>
                    <a:pt x="7357477" y="10994"/>
                  </a:lnTo>
                  <a:cubicBezTo>
                    <a:pt x="7355651" y="4493"/>
                    <a:pt x="7349723" y="0"/>
                    <a:pt x="7342970" y="0"/>
                  </a:cubicBez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101600" y="-66675"/>
              <a:ext cx="7356744" cy="790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-1025254" y="9313833"/>
            <a:ext cx="20338508" cy="1946335"/>
            <a:chOff x="0" y="0"/>
            <a:chExt cx="7559944" cy="723464"/>
          </a:xfrm>
        </p:grpSpPr>
        <p:sp>
          <p:nvSpPr>
            <p:cNvPr id="39" name="Freeform 39"/>
            <p:cNvSpPr/>
            <p:nvPr/>
          </p:nvSpPr>
          <p:spPr>
            <a:xfrm>
              <a:off x="2355" y="0"/>
              <a:ext cx="7555233" cy="723464"/>
            </a:xfrm>
            <a:custGeom>
              <a:avLst/>
              <a:gdLst/>
              <a:ahLst/>
              <a:cxnLst/>
              <a:rect l="l" t="t" r="r" b="b"/>
              <a:pathLst>
                <a:path w="7555233" h="723464">
                  <a:moveTo>
                    <a:pt x="7342970" y="0"/>
                  </a:moveTo>
                  <a:lnTo>
                    <a:pt x="9065" y="0"/>
                  </a:lnTo>
                  <a:cubicBezTo>
                    <a:pt x="6356" y="0"/>
                    <a:pt x="3803" y="1268"/>
                    <a:pt x="2167" y="3427"/>
                  </a:cubicBezTo>
                  <a:cubicBezTo>
                    <a:pt x="531" y="5586"/>
                    <a:pt x="0" y="8386"/>
                    <a:pt x="733" y="10994"/>
                  </a:cubicBezTo>
                  <a:lnTo>
                    <a:pt x="197757" y="712470"/>
                  </a:lnTo>
                  <a:cubicBezTo>
                    <a:pt x="199583" y="718972"/>
                    <a:pt x="205512" y="723464"/>
                    <a:pt x="212265" y="723464"/>
                  </a:cubicBezTo>
                  <a:lnTo>
                    <a:pt x="7546170" y="723464"/>
                  </a:lnTo>
                  <a:cubicBezTo>
                    <a:pt x="7548878" y="723464"/>
                    <a:pt x="7551430" y="722196"/>
                    <a:pt x="7553067" y="720037"/>
                  </a:cubicBezTo>
                  <a:cubicBezTo>
                    <a:pt x="7554702" y="717878"/>
                    <a:pt x="7555233" y="715078"/>
                    <a:pt x="7554501" y="712470"/>
                  </a:cubicBezTo>
                  <a:lnTo>
                    <a:pt x="7357477" y="10994"/>
                  </a:lnTo>
                  <a:cubicBezTo>
                    <a:pt x="7355651" y="4493"/>
                    <a:pt x="7349723" y="0"/>
                    <a:pt x="7342970" y="0"/>
                  </a:cubicBez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101600" y="-66675"/>
              <a:ext cx="7356744" cy="790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797617" y="4534180"/>
            <a:ext cx="5533705" cy="417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181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ՆԱԽԱՏԵՍՎԱԾ ԳՈՐԾՈՂՈՒԹՅՈՒՆՆԵՐԻ ԹԻՎԸ</a:t>
            </a:r>
            <a:endParaRPr lang="en-US" sz="181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9883847" y="4694128"/>
            <a:ext cx="5937491" cy="412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18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ՆԱԽԱՏԵՍՎԱԾ ԳՈՐԾՈՂՈՒԹՅՈՒՆՆԵՐԻ ԹԻՎԸ</a:t>
            </a:r>
            <a:endParaRPr lang="en-US" sz="18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830169" y="5384169"/>
            <a:ext cx="3496501" cy="63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0"/>
              </a:lnSpc>
            </a:pPr>
            <a:r>
              <a:rPr lang="en-US" sz="27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ԿԱՏԱՐՎԱԾ</a:t>
            </a:r>
            <a:endParaRPr lang="en-US" sz="27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9883847" y="5514086"/>
            <a:ext cx="5477290" cy="610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00"/>
              </a:lnSpc>
            </a:pPr>
            <a:r>
              <a:rPr lang="en-US" sz="265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ԻՐԱԿԱՆԱՑՎԱԾ Է</a:t>
            </a:r>
            <a:endParaRPr lang="en-US" sz="265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9883847" y="6539020"/>
            <a:ext cx="5937491" cy="453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5"/>
              </a:lnSpc>
            </a:pPr>
            <a:r>
              <a:rPr lang="en-US" sz="19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ԻՐԱԿԱՆԱՑՎԱԾ Է ՈՉ ԱՄԲՈՂՋԱԿԱՆ</a:t>
            </a:r>
            <a:endParaRPr lang="en-US" sz="19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797617" y="6432253"/>
            <a:ext cx="6404374" cy="63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0"/>
              </a:lnSpc>
            </a:pPr>
            <a:r>
              <a:rPr lang="en-US" sz="27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ԿԱՏԱՐՎԱԾ ՄԱՍՆԱԿԻ</a:t>
            </a:r>
            <a:endParaRPr lang="en-US" sz="27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9883847" y="7437141"/>
            <a:ext cx="4502997" cy="610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00"/>
              </a:lnSpc>
            </a:pPr>
            <a:r>
              <a:rPr lang="en-US" sz="265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ԻՐԱԿԱՆԱՑՎԱԾ ՉԷ</a:t>
            </a:r>
            <a:endParaRPr lang="en-US" sz="265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797617" y="7437698"/>
            <a:ext cx="5041947" cy="63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0"/>
              </a:lnSpc>
            </a:pPr>
            <a:r>
              <a:rPr lang="en-US" sz="27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ՉԿԱՏԱՐՎԱԾ</a:t>
            </a:r>
            <a:endParaRPr lang="en-US" sz="27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6148899" y="4253038"/>
            <a:ext cx="1198290" cy="927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85"/>
              </a:lnSpc>
            </a:pPr>
            <a:r>
              <a:rPr lang="en-US" sz="40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2</a:t>
            </a:r>
            <a:endParaRPr lang="en-US" sz="40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7529612" y="4365440"/>
            <a:ext cx="1209122" cy="754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0"/>
              </a:lnSpc>
            </a:pPr>
            <a:r>
              <a:rPr lang="en-US" sz="338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  <a:endParaRPr lang="en-US" sz="338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17038402" y="4572650"/>
            <a:ext cx="1031569" cy="669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5"/>
              </a:lnSpc>
            </a:pPr>
            <a:r>
              <a:rPr lang="en-US" sz="29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  <a:endParaRPr lang="en-US" sz="29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7370619" y="5352673"/>
            <a:ext cx="1486335" cy="706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en-US" sz="312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50%</a:t>
            </a:r>
            <a:endParaRPr lang="en-US" sz="312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6852008" y="5396220"/>
            <a:ext cx="1048870" cy="669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5"/>
              </a:lnSpc>
            </a:pPr>
            <a:r>
              <a:rPr lang="en-US" sz="29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0%</a:t>
            </a:r>
            <a:endParaRPr lang="en-US" sz="29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16852008" y="6405153"/>
            <a:ext cx="1165311" cy="669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5"/>
              </a:lnSpc>
            </a:pPr>
            <a:r>
              <a:rPr lang="en-US" sz="29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  <a:endParaRPr lang="en-US" sz="29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7371126" y="6435566"/>
            <a:ext cx="1482355" cy="703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0"/>
              </a:lnSpc>
            </a:pPr>
            <a:r>
              <a:rPr lang="en-US" sz="310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50%</a:t>
            </a:r>
            <a:endParaRPr lang="en-US" sz="310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16904661" y="7376888"/>
            <a:ext cx="1165311" cy="669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5"/>
              </a:lnSpc>
            </a:pPr>
            <a:r>
              <a:rPr lang="en-US" sz="29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0%</a:t>
            </a:r>
            <a:endParaRPr lang="en-US" sz="29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7396262" y="7360955"/>
            <a:ext cx="1557363" cy="68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</a:pPr>
            <a:r>
              <a:rPr lang="en-US" sz="305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0%</a:t>
            </a:r>
            <a:endParaRPr lang="en-US" sz="305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15554646" y="4231639"/>
            <a:ext cx="1230079" cy="1012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35"/>
              </a:lnSpc>
            </a:pPr>
            <a:r>
              <a:rPr lang="en-US" sz="447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</a:t>
            </a:r>
            <a:endParaRPr lang="en-US" sz="447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6104115" y="5141873"/>
            <a:ext cx="1287858" cy="992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5"/>
              </a:lnSpc>
            </a:pPr>
            <a:r>
              <a:rPr lang="en-US" sz="439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</a:t>
            </a:r>
            <a:endParaRPr lang="en-US" sz="439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15594588" y="5298311"/>
            <a:ext cx="1150195" cy="949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55"/>
              </a:lnSpc>
            </a:pPr>
            <a:r>
              <a:rPr lang="en-US" sz="418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</a:t>
            </a:r>
            <a:endParaRPr lang="en-US" sz="418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520233" y="2319049"/>
            <a:ext cx="7641849" cy="1161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5"/>
              </a:lnSpc>
            </a:pPr>
            <a:r>
              <a:rPr lang="en-US" sz="244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ԸՆԹԱՑԱԿԱՐԳԱՅԻՆ (ՔԱՆԱԿԱԿԱՆ) ԳՆԱՀԱՏՄԱՆ ՑՈՒՑԱՆԻՇ 2023-2024ԹԹ․</a:t>
            </a:r>
            <a:endParaRPr lang="en-US" sz="2445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2" name="TextBox 62"/>
          <p:cNvSpPr txBox="1"/>
          <p:nvPr/>
        </p:nvSpPr>
        <p:spPr>
          <a:xfrm>
            <a:off x="9229137" y="2389251"/>
            <a:ext cx="8325050" cy="1789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245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ԱԶԴԵՑՈՒԹՅԱՆ ՄԱԿԱՐԴԱԿԻ (ՈՐԱԿԱԿԱՆ) ԳՆԱՀԱՏՄԱՆ ՑՈՒՑԱՆԻՇ 2023-2024ԹԹ․</a:t>
            </a:r>
            <a:endParaRPr lang="en-US" sz="245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  <a:p>
            <a:pPr algn="ctr">
              <a:lnSpc>
                <a:spcPts val="4900"/>
              </a:lnSpc>
            </a:pPr>
            <a:endParaRPr lang="en-US" sz="245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15487364" y="6127449"/>
            <a:ext cx="1364644" cy="1114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15"/>
              </a:lnSpc>
            </a:pPr>
            <a:r>
              <a:rPr lang="en-US" sz="495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</a:t>
            </a:r>
            <a:endParaRPr lang="en-US" sz="495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5981664" y="6178753"/>
            <a:ext cx="1414598" cy="1095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483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</a:t>
            </a:r>
            <a:endParaRPr lang="en-US" sz="483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15487364" y="7199213"/>
            <a:ext cx="1263387" cy="1030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0"/>
              </a:lnSpc>
            </a:pPr>
            <a:r>
              <a:rPr lang="en-US" sz="45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</a:t>
            </a:r>
            <a:endParaRPr lang="en-US" sz="45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5866524" y="6984696"/>
            <a:ext cx="1636128" cy="1256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75"/>
              </a:lnSpc>
            </a:pPr>
            <a:r>
              <a:rPr lang="en-US" sz="558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</a:t>
            </a:r>
            <a:endParaRPr lang="en-US" sz="558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grpSp>
        <p:nvGrpSpPr>
          <p:cNvPr id="67" name="Group 67"/>
          <p:cNvGrpSpPr/>
          <p:nvPr/>
        </p:nvGrpSpPr>
        <p:grpSpPr>
          <a:xfrm>
            <a:off x="-61233" y="355730"/>
            <a:ext cx="17599933" cy="1465500"/>
            <a:chOff x="0" y="0"/>
            <a:chExt cx="4431855" cy="369029"/>
          </a:xfrm>
        </p:grpSpPr>
        <p:sp>
          <p:nvSpPr>
            <p:cNvPr id="68" name="Freeform 68"/>
            <p:cNvSpPr/>
            <p:nvPr/>
          </p:nvSpPr>
          <p:spPr>
            <a:xfrm>
              <a:off x="5035" y="0"/>
              <a:ext cx="4421785" cy="369029"/>
            </a:xfrm>
            <a:custGeom>
              <a:avLst/>
              <a:gdLst/>
              <a:ahLst/>
              <a:cxnLst/>
              <a:rect l="l" t="t" r="r" b="b"/>
              <a:pathLst>
                <a:path w="4421785" h="369029">
                  <a:moveTo>
                    <a:pt x="4210423" y="0"/>
                  </a:moveTo>
                  <a:lnTo>
                    <a:pt x="8162" y="0"/>
                  </a:lnTo>
                  <a:cubicBezTo>
                    <a:pt x="5404" y="0"/>
                    <a:pt x="2851" y="1457"/>
                    <a:pt x="1448" y="3831"/>
                  </a:cubicBezTo>
                  <a:cubicBezTo>
                    <a:pt x="45" y="6205"/>
                    <a:pt x="0" y="9144"/>
                    <a:pt x="1330" y="11560"/>
                  </a:cubicBezTo>
                  <a:lnTo>
                    <a:pt x="191800" y="357469"/>
                  </a:lnTo>
                  <a:cubicBezTo>
                    <a:pt x="195726" y="364599"/>
                    <a:pt x="203221" y="369029"/>
                    <a:pt x="211362" y="369029"/>
                  </a:cubicBezTo>
                  <a:lnTo>
                    <a:pt x="4413623" y="369029"/>
                  </a:lnTo>
                  <a:cubicBezTo>
                    <a:pt x="4416381" y="369029"/>
                    <a:pt x="4418934" y="367572"/>
                    <a:pt x="4420337" y="365198"/>
                  </a:cubicBezTo>
                  <a:cubicBezTo>
                    <a:pt x="4421740" y="362824"/>
                    <a:pt x="4421785" y="359885"/>
                    <a:pt x="4420455" y="357469"/>
                  </a:cubicBezTo>
                  <a:lnTo>
                    <a:pt x="4229985" y="11560"/>
                  </a:lnTo>
                  <a:cubicBezTo>
                    <a:pt x="4226059" y="4429"/>
                    <a:pt x="4218563" y="0"/>
                    <a:pt x="4210423" y="0"/>
                  </a:cubicBezTo>
                  <a:close/>
                </a:path>
              </a:pathLst>
            </a:custGeom>
            <a:solidFill>
              <a:srgbClr val="243B55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101600" y="-66675"/>
              <a:ext cx="4228655" cy="435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id="70" name="TextBox 70"/>
          <p:cNvSpPr txBox="1"/>
          <p:nvPr/>
        </p:nvSpPr>
        <p:spPr>
          <a:xfrm>
            <a:off x="1234018" y="479846"/>
            <a:ext cx="11764004" cy="100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35"/>
              </a:lnSpc>
            </a:pPr>
            <a:r>
              <a:rPr lang="en-US" sz="447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ՈԼՈՐՏ 6․ ՀԱՎԱՔՆԵՐԻ ԱԶԱՏՈՒԹՅՈՒՆ</a:t>
            </a:r>
            <a:endParaRPr lang="en-US" sz="447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grpSp>
        <p:nvGrpSpPr>
          <p:cNvPr id="71" name="Group 71"/>
          <p:cNvGrpSpPr/>
          <p:nvPr/>
        </p:nvGrpSpPr>
        <p:grpSpPr>
          <a:xfrm>
            <a:off x="-2508631" y="9314273"/>
            <a:ext cx="11524578" cy="6935563"/>
            <a:chOff x="0" y="0"/>
            <a:chExt cx="1160673" cy="698500"/>
          </a:xfrm>
        </p:grpSpPr>
        <p:sp>
          <p:nvSpPr>
            <p:cNvPr id="72" name="Freeform 72"/>
            <p:cNvSpPr/>
            <p:nvPr/>
          </p:nvSpPr>
          <p:spPr>
            <a:xfrm>
              <a:off x="3354" y="0"/>
              <a:ext cx="1153965" cy="698500"/>
            </a:xfrm>
            <a:custGeom>
              <a:avLst/>
              <a:gdLst/>
              <a:ahLst/>
              <a:cxnLst/>
              <a:rect l="l" t="t" r="r" b="b"/>
              <a:pathLst>
                <a:path w="1153965" h="698500">
                  <a:moveTo>
                    <a:pt x="1148535" y="364347"/>
                  </a:moveTo>
                  <a:lnTo>
                    <a:pt x="962902" y="683403"/>
                  </a:lnTo>
                  <a:cubicBezTo>
                    <a:pt x="957464" y="692750"/>
                    <a:pt x="947466" y="698500"/>
                    <a:pt x="936652" y="698500"/>
                  </a:cubicBezTo>
                  <a:lnTo>
                    <a:pt x="217312" y="698500"/>
                  </a:lnTo>
                  <a:cubicBezTo>
                    <a:pt x="206498" y="698500"/>
                    <a:pt x="196501" y="692750"/>
                    <a:pt x="191062" y="683403"/>
                  </a:cubicBezTo>
                  <a:lnTo>
                    <a:pt x="5430" y="364347"/>
                  </a:lnTo>
                  <a:cubicBezTo>
                    <a:pt x="0" y="355015"/>
                    <a:pt x="0" y="343485"/>
                    <a:pt x="5430" y="334153"/>
                  </a:cubicBezTo>
                  <a:lnTo>
                    <a:pt x="191062" y="15097"/>
                  </a:lnTo>
                  <a:cubicBezTo>
                    <a:pt x="196501" y="5750"/>
                    <a:pt x="206498" y="0"/>
                    <a:pt x="217312" y="0"/>
                  </a:cubicBezTo>
                  <a:lnTo>
                    <a:pt x="936652" y="0"/>
                  </a:lnTo>
                  <a:cubicBezTo>
                    <a:pt x="947466" y="0"/>
                    <a:pt x="957464" y="5750"/>
                    <a:pt x="962902" y="15097"/>
                  </a:cubicBezTo>
                  <a:lnTo>
                    <a:pt x="1148535" y="334153"/>
                  </a:lnTo>
                  <a:cubicBezTo>
                    <a:pt x="1153965" y="343485"/>
                    <a:pt x="1153965" y="355015"/>
                    <a:pt x="1148535" y="364347"/>
                  </a:cubicBezTo>
                  <a:close/>
                </a:path>
              </a:pathLst>
            </a:custGeom>
            <a:solidFill>
              <a:srgbClr val="243B55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114300" y="-47625"/>
              <a:ext cx="932073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-936718" y="9948510"/>
            <a:ext cx="8328691" cy="2833543"/>
            <a:chOff x="0" y="0"/>
            <a:chExt cx="2053115" cy="698500"/>
          </a:xfrm>
        </p:grpSpPr>
        <p:sp>
          <p:nvSpPr>
            <p:cNvPr id="75" name="Freeform 75"/>
            <p:cNvSpPr/>
            <p:nvPr/>
          </p:nvSpPr>
          <p:spPr>
            <a:xfrm>
              <a:off x="1606" y="0"/>
              <a:ext cx="2049902" cy="698500"/>
            </a:xfrm>
            <a:custGeom>
              <a:avLst/>
              <a:gdLst/>
              <a:ahLst/>
              <a:cxnLst/>
              <a:rect l="l" t="t" r="r" b="b"/>
              <a:pathLst>
                <a:path w="2049902" h="698500">
                  <a:moveTo>
                    <a:pt x="2047302" y="356481"/>
                  </a:moveTo>
                  <a:lnTo>
                    <a:pt x="1852516" y="691269"/>
                  </a:lnTo>
                  <a:cubicBezTo>
                    <a:pt x="1849911" y="695746"/>
                    <a:pt x="1845123" y="698500"/>
                    <a:pt x="1839943" y="698500"/>
                  </a:cubicBezTo>
                  <a:lnTo>
                    <a:pt x="209960" y="698500"/>
                  </a:lnTo>
                  <a:cubicBezTo>
                    <a:pt x="204780" y="698500"/>
                    <a:pt x="199992" y="695746"/>
                    <a:pt x="197387" y="691269"/>
                  </a:cubicBezTo>
                  <a:lnTo>
                    <a:pt x="2601" y="356481"/>
                  </a:lnTo>
                  <a:cubicBezTo>
                    <a:pt x="0" y="352011"/>
                    <a:pt x="0" y="346489"/>
                    <a:pt x="2601" y="342019"/>
                  </a:cubicBezTo>
                  <a:lnTo>
                    <a:pt x="197387" y="7231"/>
                  </a:lnTo>
                  <a:cubicBezTo>
                    <a:pt x="199992" y="2754"/>
                    <a:pt x="204780" y="0"/>
                    <a:pt x="209960" y="0"/>
                  </a:cubicBezTo>
                  <a:lnTo>
                    <a:pt x="1839943" y="0"/>
                  </a:lnTo>
                  <a:cubicBezTo>
                    <a:pt x="1845123" y="0"/>
                    <a:pt x="1849911" y="2754"/>
                    <a:pt x="1852516" y="7231"/>
                  </a:cubicBezTo>
                  <a:lnTo>
                    <a:pt x="2047302" y="342019"/>
                  </a:lnTo>
                  <a:cubicBezTo>
                    <a:pt x="2049902" y="346489"/>
                    <a:pt x="2049902" y="352011"/>
                    <a:pt x="2047302" y="35648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76" name="TextBox 76"/>
            <p:cNvSpPr txBox="1"/>
            <p:nvPr/>
          </p:nvSpPr>
          <p:spPr>
            <a:xfrm>
              <a:off x="114300" y="-47625"/>
              <a:ext cx="1824515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-7557947" y="-299111"/>
            <a:ext cx="8328691" cy="2833543"/>
            <a:chOff x="0" y="0"/>
            <a:chExt cx="2053115" cy="698500"/>
          </a:xfrm>
        </p:grpSpPr>
        <p:sp>
          <p:nvSpPr>
            <p:cNvPr id="78" name="Freeform 78"/>
            <p:cNvSpPr/>
            <p:nvPr/>
          </p:nvSpPr>
          <p:spPr>
            <a:xfrm>
              <a:off x="1606" y="0"/>
              <a:ext cx="2049902" cy="698500"/>
            </a:xfrm>
            <a:custGeom>
              <a:avLst/>
              <a:gdLst/>
              <a:ahLst/>
              <a:cxnLst/>
              <a:rect l="l" t="t" r="r" b="b"/>
              <a:pathLst>
                <a:path w="2049902" h="698500">
                  <a:moveTo>
                    <a:pt x="2047302" y="356481"/>
                  </a:moveTo>
                  <a:lnTo>
                    <a:pt x="1852516" y="691269"/>
                  </a:lnTo>
                  <a:cubicBezTo>
                    <a:pt x="1849911" y="695746"/>
                    <a:pt x="1845123" y="698500"/>
                    <a:pt x="1839943" y="698500"/>
                  </a:cubicBezTo>
                  <a:lnTo>
                    <a:pt x="209960" y="698500"/>
                  </a:lnTo>
                  <a:cubicBezTo>
                    <a:pt x="204780" y="698500"/>
                    <a:pt x="199992" y="695746"/>
                    <a:pt x="197387" y="691269"/>
                  </a:cubicBezTo>
                  <a:lnTo>
                    <a:pt x="2601" y="356481"/>
                  </a:lnTo>
                  <a:cubicBezTo>
                    <a:pt x="0" y="352011"/>
                    <a:pt x="0" y="346489"/>
                    <a:pt x="2601" y="342019"/>
                  </a:cubicBezTo>
                  <a:lnTo>
                    <a:pt x="197387" y="7231"/>
                  </a:lnTo>
                  <a:cubicBezTo>
                    <a:pt x="199992" y="2754"/>
                    <a:pt x="204780" y="0"/>
                    <a:pt x="209960" y="0"/>
                  </a:cubicBezTo>
                  <a:lnTo>
                    <a:pt x="1839943" y="0"/>
                  </a:lnTo>
                  <a:cubicBezTo>
                    <a:pt x="1845123" y="0"/>
                    <a:pt x="1849911" y="2754"/>
                    <a:pt x="1852516" y="7231"/>
                  </a:cubicBezTo>
                  <a:lnTo>
                    <a:pt x="2047302" y="342019"/>
                  </a:lnTo>
                  <a:cubicBezTo>
                    <a:pt x="2049902" y="346489"/>
                    <a:pt x="2049902" y="352011"/>
                    <a:pt x="2047302" y="35648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79" name="TextBox 79"/>
            <p:cNvSpPr txBox="1"/>
            <p:nvPr/>
          </p:nvSpPr>
          <p:spPr>
            <a:xfrm>
              <a:off x="114300" y="-47625"/>
              <a:ext cx="1824515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6487712" y="404458"/>
            <a:ext cx="8328691" cy="2833543"/>
            <a:chOff x="0" y="0"/>
            <a:chExt cx="2053115" cy="698500"/>
          </a:xfrm>
        </p:grpSpPr>
        <p:sp>
          <p:nvSpPr>
            <p:cNvPr id="81" name="Freeform 81"/>
            <p:cNvSpPr/>
            <p:nvPr/>
          </p:nvSpPr>
          <p:spPr>
            <a:xfrm>
              <a:off x="1606" y="0"/>
              <a:ext cx="2049902" cy="698500"/>
            </a:xfrm>
            <a:custGeom>
              <a:avLst/>
              <a:gdLst/>
              <a:ahLst/>
              <a:cxnLst/>
              <a:rect l="l" t="t" r="r" b="b"/>
              <a:pathLst>
                <a:path w="2049902" h="698500">
                  <a:moveTo>
                    <a:pt x="2047302" y="356481"/>
                  </a:moveTo>
                  <a:lnTo>
                    <a:pt x="1852516" y="691269"/>
                  </a:lnTo>
                  <a:cubicBezTo>
                    <a:pt x="1849911" y="695746"/>
                    <a:pt x="1845123" y="698500"/>
                    <a:pt x="1839943" y="698500"/>
                  </a:cubicBezTo>
                  <a:lnTo>
                    <a:pt x="209960" y="698500"/>
                  </a:lnTo>
                  <a:cubicBezTo>
                    <a:pt x="204780" y="698500"/>
                    <a:pt x="199992" y="695746"/>
                    <a:pt x="197387" y="691269"/>
                  </a:cubicBezTo>
                  <a:lnTo>
                    <a:pt x="2601" y="356481"/>
                  </a:lnTo>
                  <a:cubicBezTo>
                    <a:pt x="0" y="352011"/>
                    <a:pt x="0" y="346489"/>
                    <a:pt x="2601" y="342019"/>
                  </a:cubicBezTo>
                  <a:lnTo>
                    <a:pt x="197387" y="7231"/>
                  </a:lnTo>
                  <a:cubicBezTo>
                    <a:pt x="199992" y="2754"/>
                    <a:pt x="204780" y="0"/>
                    <a:pt x="209960" y="0"/>
                  </a:cubicBezTo>
                  <a:lnTo>
                    <a:pt x="1839943" y="0"/>
                  </a:lnTo>
                  <a:cubicBezTo>
                    <a:pt x="1845123" y="0"/>
                    <a:pt x="1849911" y="2754"/>
                    <a:pt x="1852516" y="7231"/>
                  </a:cubicBezTo>
                  <a:lnTo>
                    <a:pt x="2047302" y="342019"/>
                  </a:lnTo>
                  <a:cubicBezTo>
                    <a:pt x="2049902" y="346489"/>
                    <a:pt x="2049902" y="352011"/>
                    <a:pt x="2047302" y="35648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82" name="TextBox 82"/>
            <p:cNvSpPr txBox="1"/>
            <p:nvPr/>
          </p:nvSpPr>
          <p:spPr>
            <a:xfrm>
              <a:off x="114300" y="-47625"/>
              <a:ext cx="1824515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666726" y="5222882"/>
            <a:ext cx="8055228" cy="20694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V="1">
            <a:off x="9766948" y="5297219"/>
            <a:ext cx="8335653" cy="48867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666726" y="6244388"/>
            <a:ext cx="8055228" cy="0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V="1">
            <a:off x="9766948" y="6305632"/>
            <a:ext cx="8335653" cy="11021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 rot="5400000">
            <a:off x="163464" y="4567332"/>
            <a:ext cx="497146" cy="479027"/>
            <a:chOff x="0" y="0"/>
            <a:chExt cx="812800" cy="783178"/>
          </a:xfrm>
        </p:grpSpPr>
        <p:sp>
          <p:nvSpPr>
            <p:cNvPr id="8" name="Freeform 8"/>
            <p:cNvSpPr/>
            <p:nvPr/>
          </p:nvSpPr>
          <p:spPr>
            <a:xfrm>
              <a:off x="56503" y="94637"/>
              <a:ext cx="699793" cy="688541"/>
            </a:xfrm>
            <a:custGeom>
              <a:avLst/>
              <a:gdLst/>
              <a:ahLst/>
              <a:cxnLst/>
              <a:rect l="l" t="t" r="r" b="b"/>
              <a:pathLst>
                <a:path w="699793" h="688541">
                  <a:moveTo>
                    <a:pt x="421624" y="43589"/>
                  </a:moveTo>
                  <a:lnTo>
                    <a:pt x="684570" y="550315"/>
                  </a:lnTo>
                  <a:cubicBezTo>
                    <a:pt x="699794" y="579652"/>
                    <a:pt x="698608" y="614806"/>
                    <a:pt x="681444" y="643052"/>
                  </a:cubicBezTo>
                  <a:cubicBezTo>
                    <a:pt x="664279" y="671297"/>
                    <a:pt x="633621" y="688541"/>
                    <a:pt x="600570" y="688541"/>
                  </a:cubicBezTo>
                  <a:lnTo>
                    <a:pt x="99224" y="688541"/>
                  </a:lnTo>
                  <a:cubicBezTo>
                    <a:pt x="66173" y="688541"/>
                    <a:pt x="35515" y="671297"/>
                    <a:pt x="18350" y="643052"/>
                  </a:cubicBezTo>
                  <a:cubicBezTo>
                    <a:pt x="1186" y="614806"/>
                    <a:pt x="0" y="579652"/>
                    <a:pt x="15224" y="550315"/>
                  </a:cubicBezTo>
                  <a:lnTo>
                    <a:pt x="278170" y="43589"/>
                  </a:lnTo>
                  <a:cubicBezTo>
                    <a:pt x="292067" y="16808"/>
                    <a:pt x="319726" y="0"/>
                    <a:pt x="349897" y="0"/>
                  </a:cubicBezTo>
                  <a:cubicBezTo>
                    <a:pt x="380069" y="0"/>
                    <a:pt x="407727" y="16808"/>
                    <a:pt x="421624" y="43589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10" name="Group 10"/>
          <p:cNvGrpSpPr/>
          <p:nvPr/>
        </p:nvGrpSpPr>
        <p:grpSpPr>
          <a:xfrm rot="5400000">
            <a:off x="9244331" y="4682703"/>
            <a:ext cx="472355" cy="536187"/>
            <a:chOff x="0" y="0"/>
            <a:chExt cx="812800" cy="922638"/>
          </a:xfrm>
        </p:grpSpPr>
        <p:sp>
          <p:nvSpPr>
            <p:cNvPr id="11" name="Freeform 11"/>
            <p:cNvSpPr/>
            <p:nvPr/>
          </p:nvSpPr>
          <p:spPr>
            <a:xfrm>
              <a:off x="51507" y="106902"/>
              <a:ext cx="709786" cy="815736"/>
            </a:xfrm>
            <a:custGeom>
              <a:avLst/>
              <a:gdLst/>
              <a:ahLst/>
              <a:cxnLst/>
              <a:rect l="l" t="t" r="r" b="b"/>
              <a:pathLst>
                <a:path w="709786" h="815736">
                  <a:moveTo>
                    <a:pt x="420962" y="43092"/>
                  </a:moveTo>
                  <a:lnTo>
                    <a:pt x="695224" y="665742"/>
                  </a:lnTo>
                  <a:cubicBezTo>
                    <a:pt x="709786" y="698801"/>
                    <a:pt x="706667" y="736978"/>
                    <a:pt x="686932" y="767235"/>
                  </a:cubicBezTo>
                  <a:cubicBezTo>
                    <a:pt x="667197" y="797492"/>
                    <a:pt x="633517" y="815736"/>
                    <a:pt x="597393" y="815736"/>
                  </a:cubicBezTo>
                  <a:lnTo>
                    <a:pt x="112393" y="815736"/>
                  </a:lnTo>
                  <a:cubicBezTo>
                    <a:pt x="76269" y="815736"/>
                    <a:pt x="42589" y="797492"/>
                    <a:pt x="22854" y="767235"/>
                  </a:cubicBezTo>
                  <a:cubicBezTo>
                    <a:pt x="3119" y="736978"/>
                    <a:pt x="0" y="698801"/>
                    <a:pt x="14562" y="665742"/>
                  </a:cubicBezTo>
                  <a:lnTo>
                    <a:pt x="288824" y="43092"/>
                  </a:lnTo>
                  <a:cubicBezTo>
                    <a:pt x="300360" y="16903"/>
                    <a:pt x="326276" y="0"/>
                    <a:pt x="354893" y="0"/>
                  </a:cubicBezTo>
                  <a:cubicBezTo>
                    <a:pt x="383510" y="0"/>
                    <a:pt x="409426" y="16903"/>
                    <a:pt x="420962" y="4309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27000" y="361693"/>
              <a:ext cx="558800" cy="495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13" name="Group 13"/>
          <p:cNvGrpSpPr/>
          <p:nvPr/>
        </p:nvGrpSpPr>
        <p:grpSpPr>
          <a:xfrm rot="5400000">
            <a:off x="163464" y="5588837"/>
            <a:ext cx="497146" cy="479027"/>
            <a:chOff x="0" y="0"/>
            <a:chExt cx="812800" cy="783178"/>
          </a:xfrm>
        </p:grpSpPr>
        <p:sp>
          <p:nvSpPr>
            <p:cNvPr id="14" name="Freeform 14"/>
            <p:cNvSpPr/>
            <p:nvPr/>
          </p:nvSpPr>
          <p:spPr>
            <a:xfrm>
              <a:off x="56503" y="94637"/>
              <a:ext cx="699793" cy="688541"/>
            </a:xfrm>
            <a:custGeom>
              <a:avLst/>
              <a:gdLst/>
              <a:ahLst/>
              <a:cxnLst/>
              <a:rect l="l" t="t" r="r" b="b"/>
              <a:pathLst>
                <a:path w="699793" h="688541">
                  <a:moveTo>
                    <a:pt x="421624" y="43589"/>
                  </a:moveTo>
                  <a:lnTo>
                    <a:pt x="684570" y="550315"/>
                  </a:lnTo>
                  <a:cubicBezTo>
                    <a:pt x="699794" y="579652"/>
                    <a:pt x="698608" y="614806"/>
                    <a:pt x="681444" y="643052"/>
                  </a:cubicBezTo>
                  <a:cubicBezTo>
                    <a:pt x="664279" y="671297"/>
                    <a:pt x="633621" y="688541"/>
                    <a:pt x="600570" y="688541"/>
                  </a:cubicBezTo>
                  <a:lnTo>
                    <a:pt x="99224" y="688541"/>
                  </a:lnTo>
                  <a:cubicBezTo>
                    <a:pt x="66173" y="688541"/>
                    <a:pt x="35515" y="671297"/>
                    <a:pt x="18350" y="643052"/>
                  </a:cubicBezTo>
                  <a:cubicBezTo>
                    <a:pt x="1186" y="614806"/>
                    <a:pt x="0" y="579652"/>
                    <a:pt x="15224" y="550315"/>
                  </a:cubicBezTo>
                  <a:lnTo>
                    <a:pt x="278170" y="43589"/>
                  </a:lnTo>
                  <a:cubicBezTo>
                    <a:pt x="292067" y="16808"/>
                    <a:pt x="319726" y="0"/>
                    <a:pt x="349897" y="0"/>
                  </a:cubicBezTo>
                  <a:cubicBezTo>
                    <a:pt x="380069" y="0"/>
                    <a:pt x="407727" y="16808"/>
                    <a:pt x="421624" y="43589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16" name="Group 16"/>
          <p:cNvGrpSpPr/>
          <p:nvPr/>
        </p:nvGrpSpPr>
        <p:grpSpPr>
          <a:xfrm rot="5400000">
            <a:off x="9244331" y="5653270"/>
            <a:ext cx="472355" cy="536187"/>
            <a:chOff x="0" y="0"/>
            <a:chExt cx="812800" cy="922638"/>
          </a:xfrm>
        </p:grpSpPr>
        <p:sp>
          <p:nvSpPr>
            <p:cNvPr id="17" name="Freeform 17"/>
            <p:cNvSpPr/>
            <p:nvPr/>
          </p:nvSpPr>
          <p:spPr>
            <a:xfrm>
              <a:off x="51507" y="106902"/>
              <a:ext cx="709786" cy="815736"/>
            </a:xfrm>
            <a:custGeom>
              <a:avLst/>
              <a:gdLst/>
              <a:ahLst/>
              <a:cxnLst/>
              <a:rect l="l" t="t" r="r" b="b"/>
              <a:pathLst>
                <a:path w="709786" h="815736">
                  <a:moveTo>
                    <a:pt x="420962" y="43092"/>
                  </a:moveTo>
                  <a:lnTo>
                    <a:pt x="695224" y="665742"/>
                  </a:lnTo>
                  <a:cubicBezTo>
                    <a:pt x="709786" y="698801"/>
                    <a:pt x="706667" y="736978"/>
                    <a:pt x="686932" y="767235"/>
                  </a:cubicBezTo>
                  <a:cubicBezTo>
                    <a:pt x="667197" y="797492"/>
                    <a:pt x="633517" y="815736"/>
                    <a:pt x="597393" y="815736"/>
                  </a:cubicBezTo>
                  <a:lnTo>
                    <a:pt x="112393" y="815736"/>
                  </a:lnTo>
                  <a:cubicBezTo>
                    <a:pt x="76269" y="815736"/>
                    <a:pt x="42589" y="797492"/>
                    <a:pt x="22854" y="767235"/>
                  </a:cubicBezTo>
                  <a:cubicBezTo>
                    <a:pt x="3119" y="736978"/>
                    <a:pt x="0" y="698801"/>
                    <a:pt x="14562" y="665742"/>
                  </a:cubicBezTo>
                  <a:lnTo>
                    <a:pt x="288824" y="43092"/>
                  </a:lnTo>
                  <a:cubicBezTo>
                    <a:pt x="300360" y="16903"/>
                    <a:pt x="326276" y="0"/>
                    <a:pt x="354893" y="0"/>
                  </a:cubicBezTo>
                  <a:cubicBezTo>
                    <a:pt x="383510" y="0"/>
                    <a:pt x="409426" y="16903"/>
                    <a:pt x="420962" y="4309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27000" y="361693"/>
              <a:ext cx="558800" cy="495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id="19" name="AutoShape 19"/>
          <p:cNvSpPr/>
          <p:nvPr/>
        </p:nvSpPr>
        <p:spPr>
          <a:xfrm flipV="1">
            <a:off x="9766948" y="7241815"/>
            <a:ext cx="8332339" cy="45406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V="1">
            <a:off x="666726" y="7258256"/>
            <a:ext cx="8055228" cy="51817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flipV="1">
            <a:off x="9766948" y="8229881"/>
            <a:ext cx="8437255" cy="51756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flipV="1">
            <a:off x="673045" y="8302546"/>
            <a:ext cx="8048910" cy="5692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 rot="5400000">
            <a:off x="9244331" y="6623837"/>
            <a:ext cx="472355" cy="536187"/>
            <a:chOff x="0" y="0"/>
            <a:chExt cx="812800" cy="922638"/>
          </a:xfrm>
        </p:grpSpPr>
        <p:sp>
          <p:nvSpPr>
            <p:cNvPr id="24" name="Freeform 24"/>
            <p:cNvSpPr/>
            <p:nvPr/>
          </p:nvSpPr>
          <p:spPr>
            <a:xfrm>
              <a:off x="51507" y="106902"/>
              <a:ext cx="709786" cy="815736"/>
            </a:xfrm>
            <a:custGeom>
              <a:avLst/>
              <a:gdLst/>
              <a:ahLst/>
              <a:cxnLst/>
              <a:rect l="l" t="t" r="r" b="b"/>
              <a:pathLst>
                <a:path w="709786" h="815736">
                  <a:moveTo>
                    <a:pt x="420962" y="43092"/>
                  </a:moveTo>
                  <a:lnTo>
                    <a:pt x="695224" y="665742"/>
                  </a:lnTo>
                  <a:cubicBezTo>
                    <a:pt x="709786" y="698801"/>
                    <a:pt x="706667" y="736978"/>
                    <a:pt x="686932" y="767235"/>
                  </a:cubicBezTo>
                  <a:cubicBezTo>
                    <a:pt x="667197" y="797492"/>
                    <a:pt x="633517" y="815736"/>
                    <a:pt x="597393" y="815736"/>
                  </a:cubicBezTo>
                  <a:lnTo>
                    <a:pt x="112393" y="815736"/>
                  </a:lnTo>
                  <a:cubicBezTo>
                    <a:pt x="76269" y="815736"/>
                    <a:pt x="42589" y="797492"/>
                    <a:pt x="22854" y="767235"/>
                  </a:cubicBezTo>
                  <a:cubicBezTo>
                    <a:pt x="3119" y="736978"/>
                    <a:pt x="0" y="698801"/>
                    <a:pt x="14562" y="665742"/>
                  </a:cubicBezTo>
                  <a:lnTo>
                    <a:pt x="288824" y="43092"/>
                  </a:lnTo>
                  <a:cubicBezTo>
                    <a:pt x="300360" y="16903"/>
                    <a:pt x="326276" y="0"/>
                    <a:pt x="354893" y="0"/>
                  </a:cubicBezTo>
                  <a:cubicBezTo>
                    <a:pt x="383510" y="0"/>
                    <a:pt x="409426" y="16903"/>
                    <a:pt x="420962" y="4309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27000" y="361693"/>
              <a:ext cx="558800" cy="495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26" name="Group 26"/>
          <p:cNvGrpSpPr/>
          <p:nvPr/>
        </p:nvGrpSpPr>
        <p:grpSpPr>
          <a:xfrm rot="5400000">
            <a:off x="163464" y="6650862"/>
            <a:ext cx="497146" cy="479027"/>
            <a:chOff x="0" y="0"/>
            <a:chExt cx="812800" cy="783178"/>
          </a:xfrm>
        </p:grpSpPr>
        <p:sp>
          <p:nvSpPr>
            <p:cNvPr id="27" name="Freeform 27"/>
            <p:cNvSpPr/>
            <p:nvPr/>
          </p:nvSpPr>
          <p:spPr>
            <a:xfrm>
              <a:off x="56503" y="94637"/>
              <a:ext cx="699793" cy="688541"/>
            </a:xfrm>
            <a:custGeom>
              <a:avLst/>
              <a:gdLst/>
              <a:ahLst/>
              <a:cxnLst/>
              <a:rect l="l" t="t" r="r" b="b"/>
              <a:pathLst>
                <a:path w="699793" h="688541">
                  <a:moveTo>
                    <a:pt x="421624" y="43589"/>
                  </a:moveTo>
                  <a:lnTo>
                    <a:pt x="684570" y="550315"/>
                  </a:lnTo>
                  <a:cubicBezTo>
                    <a:pt x="699794" y="579652"/>
                    <a:pt x="698608" y="614806"/>
                    <a:pt x="681444" y="643052"/>
                  </a:cubicBezTo>
                  <a:cubicBezTo>
                    <a:pt x="664279" y="671297"/>
                    <a:pt x="633621" y="688541"/>
                    <a:pt x="600570" y="688541"/>
                  </a:cubicBezTo>
                  <a:lnTo>
                    <a:pt x="99224" y="688541"/>
                  </a:lnTo>
                  <a:cubicBezTo>
                    <a:pt x="66173" y="688541"/>
                    <a:pt x="35515" y="671297"/>
                    <a:pt x="18350" y="643052"/>
                  </a:cubicBezTo>
                  <a:cubicBezTo>
                    <a:pt x="1186" y="614806"/>
                    <a:pt x="0" y="579652"/>
                    <a:pt x="15224" y="550315"/>
                  </a:cubicBezTo>
                  <a:lnTo>
                    <a:pt x="278170" y="43589"/>
                  </a:lnTo>
                  <a:cubicBezTo>
                    <a:pt x="292067" y="16808"/>
                    <a:pt x="319726" y="0"/>
                    <a:pt x="349897" y="0"/>
                  </a:cubicBezTo>
                  <a:cubicBezTo>
                    <a:pt x="380069" y="0"/>
                    <a:pt x="407727" y="16808"/>
                    <a:pt x="421624" y="43589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29" name="Group 29"/>
          <p:cNvGrpSpPr/>
          <p:nvPr/>
        </p:nvGrpSpPr>
        <p:grpSpPr>
          <a:xfrm rot="5400000">
            <a:off x="9244331" y="7614775"/>
            <a:ext cx="472355" cy="536187"/>
            <a:chOff x="0" y="0"/>
            <a:chExt cx="812800" cy="922638"/>
          </a:xfrm>
        </p:grpSpPr>
        <p:sp>
          <p:nvSpPr>
            <p:cNvPr id="30" name="Freeform 30"/>
            <p:cNvSpPr/>
            <p:nvPr/>
          </p:nvSpPr>
          <p:spPr>
            <a:xfrm>
              <a:off x="51507" y="106902"/>
              <a:ext cx="709786" cy="815736"/>
            </a:xfrm>
            <a:custGeom>
              <a:avLst/>
              <a:gdLst/>
              <a:ahLst/>
              <a:cxnLst/>
              <a:rect l="l" t="t" r="r" b="b"/>
              <a:pathLst>
                <a:path w="709786" h="815736">
                  <a:moveTo>
                    <a:pt x="420962" y="43092"/>
                  </a:moveTo>
                  <a:lnTo>
                    <a:pt x="695224" y="665742"/>
                  </a:lnTo>
                  <a:cubicBezTo>
                    <a:pt x="709786" y="698801"/>
                    <a:pt x="706667" y="736978"/>
                    <a:pt x="686932" y="767235"/>
                  </a:cubicBezTo>
                  <a:cubicBezTo>
                    <a:pt x="667197" y="797492"/>
                    <a:pt x="633517" y="815736"/>
                    <a:pt x="597393" y="815736"/>
                  </a:cubicBezTo>
                  <a:lnTo>
                    <a:pt x="112393" y="815736"/>
                  </a:lnTo>
                  <a:cubicBezTo>
                    <a:pt x="76269" y="815736"/>
                    <a:pt x="42589" y="797492"/>
                    <a:pt x="22854" y="767235"/>
                  </a:cubicBezTo>
                  <a:cubicBezTo>
                    <a:pt x="3119" y="736978"/>
                    <a:pt x="0" y="698801"/>
                    <a:pt x="14562" y="665742"/>
                  </a:cubicBezTo>
                  <a:lnTo>
                    <a:pt x="288824" y="43092"/>
                  </a:lnTo>
                  <a:cubicBezTo>
                    <a:pt x="300360" y="16903"/>
                    <a:pt x="326276" y="0"/>
                    <a:pt x="354893" y="0"/>
                  </a:cubicBezTo>
                  <a:cubicBezTo>
                    <a:pt x="383510" y="0"/>
                    <a:pt x="409426" y="16903"/>
                    <a:pt x="420962" y="4309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27000" y="361693"/>
              <a:ext cx="558800" cy="495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32" name="Group 32"/>
          <p:cNvGrpSpPr/>
          <p:nvPr/>
        </p:nvGrpSpPr>
        <p:grpSpPr>
          <a:xfrm rot="5400000">
            <a:off x="199869" y="7678744"/>
            <a:ext cx="481645" cy="464091"/>
            <a:chOff x="0" y="0"/>
            <a:chExt cx="812800" cy="783178"/>
          </a:xfrm>
        </p:grpSpPr>
        <p:sp>
          <p:nvSpPr>
            <p:cNvPr id="33" name="Freeform 33"/>
            <p:cNvSpPr/>
            <p:nvPr/>
          </p:nvSpPr>
          <p:spPr>
            <a:xfrm>
              <a:off x="58322" y="97682"/>
              <a:ext cx="696156" cy="685495"/>
            </a:xfrm>
            <a:custGeom>
              <a:avLst/>
              <a:gdLst/>
              <a:ahLst/>
              <a:cxnLst/>
              <a:rect l="l" t="t" r="r" b="b"/>
              <a:pathLst>
                <a:path w="696156" h="685495">
                  <a:moveTo>
                    <a:pt x="422113" y="44992"/>
                  </a:moveTo>
                  <a:lnTo>
                    <a:pt x="680443" y="542822"/>
                  </a:lnTo>
                  <a:cubicBezTo>
                    <a:pt x="696156" y="573103"/>
                    <a:pt x="694933" y="609388"/>
                    <a:pt x="677216" y="638543"/>
                  </a:cubicBezTo>
                  <a:cubicBezTo>
                    <a:pt x="659498" y="667697"/>
                    <a:pt x="627854" y="685496"/>
                    <a:pt x="593739" y="685496"/>
                  </a:cubicBezTo>
                  <a:lnTo>
                    <a:pt x="102417" y="685496"/>
                  </a:lnTo>
                  <a:cubicBezTo>
                    <a:pt x="68302" y="685496"/>
                    <a:pt x="36658" y="667697"/>
                    <a:pt x="18940" y="638543"/>
                  </a:cubicBezTo>
                  <a:cubicBezTo>
                    <a:pt x="1223" y="609388"/>
                    <a:pt x="0" y="573103"/>
                    <a:pt x="15713" y="542822"/>
                  </a:cubicBezTo>
                  <a:lnTo>
                    <a:pt x="274043" y="44992"/>
                  </a:lnTo>
                  <a:cubicBezTo>
                    <a:pt x="288387" y="17350"/>
                    <a:pt x="316935" y="0"/>
                    <a:pt x="348078" y="0"/>
                  </a:cubicBezTo>
                  <a:cubicBezTo>
                    <a:pt x="379220" y="0"/>
                    <a:pt x="407769" y="17350"/>
                    <a:pt x="422113" y="4499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-1025254" y="2039986"/>
            <a:ext cx="20338508" cy="1946335"/>
            <a:chOff x="0" y="0"/>
            <a:chExt cx="7559944" cy="723464"/>
          </a:xfrm>
        </p:grpSpPr>
        <p:sp>
          <p:nvSpPr>
            <p:cNvPr id="36" name="Freeform 36"/>
            <p:cNvSpPr/>
            <p:nvPr/>
          </p:nvSpPr>
          <p:spPr>
            <a:xfrm>
              <a:off x="2355" y="0"/>
              <a:ext cx="7555233" cy="723464"/>
            </a:xfrm>
            <a:custGeom>
              <a:avLst/>
              <a:gdLst/>
              <a:ahLst/>
              <a:cxnLst/>
              <a:rect l="l" t="t" r="r" b="b"/>
              <a:pathLst>
                <a:path w="7555233" h="723464">
                  <a:moveTo>
                    <a:pt x="7342970" y="0"/>
                  </a:moveTo>
                  <a:lnTo>
                    <a:pt x="9065" y="0"/>
                  </a:lnTo>
                  <a:cubicBezTo>
                    <a:pt x="6356" y="0"/>
                    <a:pt x="3803" y="1268"/>
                    <a:pt x="2167" y="3427"/>
                  </a:cubicBezTo>
                  <a:cubicBezTo>
                    <a:pt x="531" y="5586"/>
                    <a:pt x="0" y="8386"/>
                    <a:pt x="733" y="10994"/>
                  </a:cubicBezTo>
                  <a:lnTo>
                    <a:pt x="197757" y="712470"/>
                  </a:lnTo>
                  <a:cubicBezTo>
                    <a:pt x="199583" y="718972"/>
                    <a:pt x="205512" y="723464"/>
                    <a:pt x="212265" y="723464"/>
                  </a:cubicBezTo>
                  <a:lnTo>
                    <a:pt x="7546170" y="723464"/>
                  </a:lnTo>
                  <a:cubicBezTo>
                    <a:pt x="7548878" y="723464"/>
                    <a:pt x="7551430" y="722196"/>
                    <a:pt x="7553067" y="720037"/>
                  </a:cubicBezTo>
                  <a:cubicBezTo>
                    <a:pt x="7554702" y="717878"/>
                    <a:pt x="7555233" y="715078"/>
                    <a:pt x="7554501" y="712470"/>
                  </a:cubicBezTo>
                  <a:lnTo>
                    <a:pt x="7357477" y="10994"/>
                  </a:lnTo>
                  <a:cubicBezTo>
                    <a:pt x="7355651" y="4493"/>
                    <a:pt x="7349723" y="0"/>
                    <a:pt x="7342970" y="0"/>
                  </a:cubicBez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101600" y="-66675"/>
              <a:ext cx="7356744" cy="790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-1025254" y="9313833"/>
            <a:ext cx="20338508" cy="1946335"/>
            <a:chOff x="0" y="0"/>
            <a:chExt cx="7559944" cy="723464"/>
          </a:xfrm>
        </p:grpSpPr>
        <p:sp>
          <p:nvSpPr>
            <p:cNvPr id="39" name="Freeform 39"/>
            <p:cNvSpPr/>
            <p:nvPr/>
          </p:nvSpPr>
          <p:spPr>
            <a:xfrm>
              <a:off x="2355" y="0"/>
              <a:ext cx="7555233" cy="723464"/>
            </a:xfrm>
            <a:custGeom>
              <a:avLst/>
              <a:gdLst/>
              <a:ahLst/>
              <a:cxnLst/>
              <a:rect l="l" t="t" r="r" b="b"/>
              <a:pathLst>
                <a:path w="7555233" h="723464">
                  <a:moveTo>
                    <a:pt x="7342970" y="0"/>
                  </a:moveTo>
                  <a:lnTo>
                    <a:pt x="9065" y="0"/>
                  </a:lnTo>
                  <a:cubicBezTo>
                    <a:pt x="6356" y="0"/>
                    <a:pt x="3803" y="1268"/>
                    <a:pt x="2167" y="3427"/>
                  </a:cubicBezTo>
                  <a:cubicBezTo>
                    <a:pt x="531" y="5586"/>
                    <a:pt x="0" y="8386"/>
                    <a:pt x="733" y="10994"/>
                  </a:cubicBezTo>
                  <a:lnTo>
                    <a:pt x="197757" y="712470"/>
                  </a:lnTo>
                  <a:cubicBezTo>
                    <a:pt x="199583" y="718972"/>
                    <a:pt x="205512" y="723464"/>
                    <a:pt x="212265" y="723464"/>
                  </a:cubicBezTo>
                  <a:lnTo>
                    <a:pt x="7546170" y="723464"/>
                  </a:lnTo>
                  <a:cubicBezTo>
                    <a:pt x="7548878" y="723464"/>
                    <a:pt x="7551430" y="722196"/>
                    <a:pt x="7553067" y="720037"/>
                  </a:cubicBezTo>
                  <a:cubicBezTo>
                    <a:pt x="7554702" y="717878"/>
                    <a:pt x="7555233" y="715078"/>
                    <a:pt x="7554501" y="712470"/>
                  </a:cubicBezTo>
                  <a:lnTo>
                    <a:pt x="7357477" y="10994"/>
                  </a:lnTo>
                  <a:cubicBezTo>
                    <a:pt x="7355651" y="4493"/>
                    <a:pt x="7349723" y="0"/>
                    <a:pt x="7342970" y="0"/>
                  </a:cubicBez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101600" y="-66675"/>
              <a:ext cx="7356744" cy="790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797617" y="4534180"/>
            <a:ext cx="5533705" cy="417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181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ՆԱԽԱՏԵՍՎԱԾ ԳՈՐԾՈՂՈՒԹՅՈՒՆՆԵՐԻ ԹԻՎԸ</a:t>
            </a:r>
            <a:endParaRPr lang="en-US" sz="181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9883847" y="4694128"/>
            <a:ext cx="5937491" cy="412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18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ՆԱԽԱՏԵՍՎԱԾ ԳՈՐԾՈՂՈՒԹՅՈՒՆՆԵՐԻ ԹԻՎԸ</a:t>
            </a:r>
            <a:endParaRPr lang="en-US" sz="18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830169" y="5384169"/>
            <a:ext cx="3496501" cy="63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0"/>
              </a:lnSpc>
            </a:pPr>
            <a:r>
              <a:rPr lang="en-US" sz="27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ԿԱՏԱՐՎԱԾ</a:t>
            </a:r>
            <a:endParaRPr lang="en-US" sz="27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9883847" y="5514086"/>
            <a:ext cx="5477290" cy="610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00"/>
              </a:lnSpc>
            </a:pPr>
            <a:r>
              <a:rPr lang="en-US" sz="265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ԻՐԱԿԱՆԱՑՎԱԾ Է</a:t>
            </a:r>
            <a:endParaRPr lang="en-US" sz="265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9883847" y="6539020"/>
            <a:ext cx="5937491" cy="453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5"/>
              </a:lnSpc>
            </a:pPr>
            <a:r>
              <a:rPr lang="en-US" sz="19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ԻՐԱԿԱՆԱՑՎԱԾ Է ՈՉ ԱՄԲՈՂՋԱԿԱՆ</a:t>
            </a:r>
            <a:endParaRPr lang="en-US" sz="19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797617" y="6432253"/>
            <a:ext cx="6404374" cy="63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0"/>
              </a:lnSpc>
            </a:pPr>
            <a:r>
              <a:rPr lang="en-US" sz="27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ԿԱՏԱՐՎԱԾ ՄԱՍՆԱԿԻ</a:t>
            </a:r>
            <a:endParaRPr lang="en-US" sz="27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9883847" y="7437141"/>
            <a:ext cx="4502997" cy="610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00"/>
              </a:lnSpc>
            </a:pPr>
            <a:r>
              <a:rPr lang="en-US" sz="265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ԻՐԱԿԱՆԱՑՎԱԾ ՉԷ</a:t>
            </a:r>
            <a:endParaRPr lang="en-US" sz="265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797617" y="7437698"/>
            <a:ext cx="5041947" cy="63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0"/>
              </a:lnSpc>
            </a:pPr>
            <a:r>
              <a:rPr lang="en-US" sz="27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ՉԿԱՏԱՐՎԱԾ</a:t>
            </a:r>
            <a:endParaRPr lang="en-US" sz="27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6148899" y="4253038"/>
            <a:ext cx="1198290" cy="927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85"/>
              </a:lnSpc>
            </a:pPr>
            <a:r>
              <a:rPr lang="en-US" sz="40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</a:t>
            </a:r>
            <a:endParaRPr lang="en-US" sz="40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7529612" y="4365440"/>
            <a:ext cx="1209122" cy="754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0"/>
              </a:lnSpc>
            </a:pPr>
            <a:r>
              <a:rPr lang="en-US" sz="338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  <a:endParaRPr lang="en-US" sz="338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17038402" y="4572650"/>
            <a:ext cx="1031569" cy="669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5"/>
              </a:lnSpc>
            </a:pPr>
            <a:r>
              <a:rPr lang="en-US" sz="29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  <a:endParaRPr lang="en-US" sz="29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7370619" y="5352673"/>
            <a:ext cx="1486335" cy="706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en-US" sz="312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  <a:endParaRPr lang="en-US" sz="312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6852008" y="5396220"/>
            <a:ext cx="1048870" cy="669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5"/>
              </a:lnSpc>
            </a:pPr>
            <a:r>
              <a:rPr lang="en-US" sz="29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0%</a:t>
            </a:r>
            <a:endParaRPr lang="en-US" sz="29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16852008" y="6405153"/>
            <a:ext cx="1165311" cy="669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5"/>
              </a:lnSpc>
            </a:pPr>
            <a:r>
              <a:rPr lang="en-US" sz="29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  <a:endParaRPr lang="en-US" sz="29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7371126" y="6435566"/>
            <a:ext cx="1482355" cy="703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0"/>
              </a:lnSpc>
            </a:pPr>
            <a:r>
              <a:rPr lang="en-US" sz="310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0%</a:t>
            </a:r>
            <a:endParaRPr lang="en-US" sz="310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16904661" y="7376888"/>
            <a:ext cx="1165311" cy="669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5"/>
              </a:lnSpc>
            </a:pPr>
            <a:r>
              <a:rPr lang="en-US" sz="29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0%</a:t>
            </a:r>
            <a:endParaRPr lang="en-US" sz="29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7396262" y="7360955"/>
            <a:ext cx="1557363" cy="68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</a:pPr>
            <a:r>
              <a:rPr lang="en-US" sz="305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0%</a:t>
            </a:r>
            <a:endParaRPr lang="en-US" sz="305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15554646" y="4231639"/>
            <a:ext cx="1230079" cy="1012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35"/>
              </a:lnSpc>
            </a:pPr>
            <a:r>
              <a:rPr lang="en-US" sz="447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</a:t>
            </a:r>
            <a:endParaRPr lang="en-US" sz="447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6104115" y="5141873"/>
            <a:ext cx="1287858" cy="992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5"/>
              </a:lnSpc>
            </a:pPr>
            <a:r>
              <a:rPr lang="en-US" sz="439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</a:t>
            </a:r>
            <a:endParaRPr lang="en-US" sz="439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15594588" y="5298311"/>
            <a:ext cx="1150195" cy="949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55"/>
              </a:lnSpc>
            </a:pPr>
            <a:r>
              <a:rPr lang="en-US" sz="418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</a:t>
            </a:r>
            <a:endParaRPr lang="en-US" sz="418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520233" y="2319049"/>
            <a:ext cx="7641849" cy="1161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5"/>
              </a:lnSpc>
            </a:pPr>
            <a:r>
              <a:rPr lang="en-US" sz="244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ԸՆԹԱՑԱԿԱՐԳԱՅԻՆ (ՔԱՆԱԿԱԿԱՆ) ԳՆԱՀԱՏՄԱՆ ՑՈՒՑԱՆԻՇ 2023-2024ԹԹ․</a:t>
            </a:r>
            <a:endParaRPr lang="en-US" sz="2445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2" name="TextBox 62"/>
          <p:cNvSpPr txBox="1"/>
          <p:nvPr/>
        </p:nvSpPr>
        <p:spPr>
          <a:xfrm>
            <a:off x="9229137" y="2389251"/>
            <a:ext cx="8325050" cy="1789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245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ԱԶԴԵՑՈՒԹՅԱՆ ՄԱԿԱՐԴԱԿԻ (ՈՐԱԿԱԿԱՆ) ԳՆԱՀԱՏՄԱՆ ՑՈՒՑԱՆԻՇ 2023-2024ԹԹ․</a:t>
            </a:r>
            <a:endParaRPr lang="en-US" sz="245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  <a:p>
            <a:pPr algn="ctr">
              <a:lnSpc>
                <a:spcPts val="4900"/>
              </a:lnSpc>
            </a:pPr>
            <a:endParaRPr lang="en-US" sz="245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15487364" y="6127449"/>
            <a:ext cx="1364644" cy="1114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15"/>
              </a:lnSpc>
            </a:pPr>
            <a:r>
              <a:rPr lang="en-US" sz="495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</a:t>
            </a:r>
            <a:endParaRPr lang="en-US" sz="495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5981664" y="6178753"/>
            <a:ext cx="1414598" cy="1095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483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</a:t>
            </a:r>
            <a:endParaRPr lang="en-US" sz="483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15487364" y="7199213"/>
            <a:ext cx="1263387" cy="1030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0"/>
              </a:lnSpc>
            </a:pPr>
            <a:r>
              <a:rPr lang="en-US" sz="45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</a:t>
            </a:r>
            <a:endParaRPr lang="en-US" sz="45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5866524" y="6984696"/>
            <a:ext cx="1636128" cy="1256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75"/>
              </a:lnSpc>
            </a:pPr>
            <a:r>
              <a:rPr lang="en-US" sz="558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</a:t>
            </a:r>
            <a:endParaRPr lang="en-US" sz="558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grpSp>
        <p:nvGrpSpPr>
          <p:cNvPr id="67" name="Group 67"/>
          <p:cNvGrpSpPr/>
          <p:nvPr/>
        </p:nvGrpSpPr>
        <p:grpSpPr>
          <a:xfrm>
            <a:off x="-61233" y="355730"/>
            <a:ext cx="17599933" cy="1465500"/>
            <a:chOff x="0" y="0"/>
            <a:chExt cx="4431855" cy="369029"/>
          </a:xfrm>
        </p:grpSpPr>
        <p:sp>
          <p:nvSpPr>
            <p:cNvPr id="68" name="Freeform 68"/>
            <p:cNvSpPr/>
            <p:nvPr/>
          </p:nvSpPr>
          <p:spPr>
            <a:xfrm>
              <a:off x="5035" y="0"/>
              <a:ext cx="4421785" cy="369029"/>
            </a:xfrm>
            <a:custGeom>
              <a:avLst/>
              <a:gdLst/>
              <a:ahLst/>
              <a:cxnLst/>
              <a:rect l="l" t="t" r="r" b="b"/>
              <a:pathLst>
                <a:path w="4421785" h="369029">
                  <a:moveTo>
                    <a:pt x="4210423" y="0"/>
                  </a:moveTo>
                  <a:lnTo>
                    <a:pt x="8162" y="0"/>
                  </a:lnTo>
                  <a:cubicBezTo>
                    <a:pt x="5404" y="0"/>
                    <a:pt x="2851" y="1457"/>
                    <a:pt x="1448" y="3831"/>
                  </a:cubicBezTo>
                  <a:cubicBezTo>
                    <a:pt x="45" y="6205"/>
                    <a:pt x="0" y="9144"/>
                    <a:pt x="1330" y="11560"/>
                  </a:cubicBezTo>
                  <a:lnTo>
                    <a:pt x="191800" y="357469"/>
                  </a:lnTo>
                  <a:cubicBezTo>
                    <a:pt x="195726" y="364599"/>
                    <a:pt x="203221" y="369029"/>
                    <a:pt x="211362" y="369029"/>
                  </a:cubicBezTo>
                  <a:lnTo>
                    <a:pt x="4413623" y="369029"/>
                  </a:lnTo>
                  <a:cubicBezTo>
                    <a:pt x="4416381" y="369029"/>
                    <a:pt x="4418934" y="367572"/>
                    <a:pt x="4420337" y="365198"/>
                  </a:cubicBezTo>
                  <a:cubicBezTo>
                    <a:pt x="4421740" y="362824"/>
                    <a:pt x="4421785" y="359885"/>
                    <a:pt x="4420455" y="357469"/>
                  </a:cubicBezTo>
                  <a:lnTo>
                    <a:pt x="4229985" y="11560"/>
                  </a:lnTo>
                  <a:cubicBezTo>
                    <a:pt x="4226059" y="4429"/>
                    <a:pt x="4218563" y="0"/>
                    <a:pt x="4210423" y="0"/>
                  </a:cubicBezTo>
                  <a:close/>
                </a:path>
              </a:pathLst>
            </a:custGeom>
            <a:solidFill>
              <a:srgbClr val="243B55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101600" y="-66675"/>
              <a:ext cx="4228655" cy="435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id="70" name="TextBox 70"/>
          <p:cNvSpPr txBox="1"/>
          <p:nvPr/>
        </p:nvSpPr>
        <p:spPr>
          <a:xfrm>
            <a:off x="1234018" y="479846"/>
            <a:ext cx="11764004" cy="1007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35"/>
              </a:lnSpc>
            </a:pPr>
            <a:r>
              <a:rPr lang="en-US" sz="447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ՈԼՈՐՏ 7․ ԿՐԹՈՒԹՅԱՆ ԻՐԱՎՈՒՆՔ</a:t>
            </a:r>
            <a:endParaRPr lang="en-US" sz="447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grpSp>
        <p:nvGrpSpPr>
          <p:cNvPr id="71" name="Group 71"/>
          <p:cNvGrpSpPr/>
          <p:nvPr/>
        </p:nvGrpSpPr>
        <p:grpSpPr>
          <a:xfrm>
            <a:off x="-2508631" y="9314273"/>
            <a:ext cx="11524578" cy="6935563"/>
            <a:chOff x="0" y="0"/>
            <a:chExt cx="1160673" cy="698500"/>
          </a:xfrm>
        </p:grpSpPr>
        <p:sp>
          <p:nvSpPr>
            <p:cNvPr id="72" name="Freeform 72"/>
            <p:cNvSpPr/>
            <p:nvPr/>
          </p:nvSpPr>
          <p:spPr>
            <a:xfrm>
              <a:off x="3354" y="0"/>
              <a:ext cx="1153965" cy="698500"/>
            </a:xfrm>
            <a:custGeom>
              <a:avLst/>
              <a:gdLst/>
              <a:ahLst/>
              <a:cxnLst/>
              <a:rect l="l" t="t" r="r" b="b"/>
              <a:pathLst>
                <a:path w="1153965" h="698500">
                  <a:moveTo>
                    <a:pt x="1148535" y="364347"/>
                  </a:moveTo>
                  <a:lnTo>
                    <a:pt x="962902" y="683403"/>
                  </a:lnTo>
                  <a:cubicBezTo>
                    <a:pt x="957464" y="692750"/>
                    <a:pt x="947466" y="698500"/>
                    <a:pt x="936652" y="698500"/>
                  </a:cubicBezTo>
                  <a:lnTo>
                    <a:pt x="217312" y="698500"/>
                  </a:lnTo>
                  <a:cubicBezTo>
                    <a:pt x="206498" y="698500"/>
                    <a:pt x="196501" y="692750"/>
                    <a:pt x="191062" y="683403"/>
                  </a:cubicBezTo>
                  <a:lnTo>
                    <a:pt x="5430" y="364347"/>
                  </a:lnTo>
                  <a:cubicBezTo>
                    <a:pt x="0" y="355015"/>
                    <a:pt x="0" y="343485"/>
                    <a:pt x="5430" y="334153"/>
                  </a:cubicBezTo>
                  <a:lnTo>
                    <a:pt x="191062" y="15097"/>
                  </a:lnTo>
                  <a:cubicBezTo>
                    <a:pt x="196501" y="5750"/>
                    <a:pt x="206498" y="0"/>
                    <a:pt x="217312" y="0"/>
                  </a:cubicBezTo>
                  <a:lnTo>
                    <a:pt x="936652" y="0"/>
                  </a:lnTo>
                  <a:cubicBezTo>
                    <a:pt x="947466" y="0"/>
                    <a:pt x="957464" y="5750"/>
                    <a:pt x="962902" y="15097"/>
                  </a:cubicBezTo>
                  <a:lnTo>
                    <a:pt x="1148535" y="334153"/>
                  </a:lnTo>
                  <a:cubicBezTo>
                    <a:pt x="1153965" y="343485"/>
                    <a:pt x="1153965" y="355015"/>
                    <a:pt x="1148535" y="364347"/>
                  </a:cubicBezTo>
                  <a:close/>
                </a:path>
              </a:pathLst>
            </a:custGeom>
            <a:solidFill>
              <a:srgbClr val="243B55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114300" y="-47625"/>
              <a:ext cx="932073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-936718" y="9948510"/>
            <a:ext cx="8328691" cy="2833543"/>
            <a:chOff x="0" y="0"/>
            <a:chExt cx="2053115" cy="698500"/>
          </a:xfrm>
        </p:grpSpPr>
        <p:sp>
          <p:nvSpPr>
            <p:cNvPr id="75" name="Freeform 75"/>
            <p:cNvSpPr/>
            <p:nvPr/>
          </p:nvSpPr>
          <p:spPr>
            <a:xfrm>
              <a:off x="1606" y="0"/>
              <a:ext cx="2049902" cy="698500"/>
            </a:xfrm>
            <a:custGeom>
              <a:avLst/>
              <a:gdLst/>
              <a:ahLst/>
              <a:cxnLst/>
              <a:rect l="l" t="t" r="r" b="b"/>
              <a:pathLst>
                <a:path w="2049902" h="698500">
                  <a:moveTo>
                    <a:pt x="2047302" y="356481"/>
                  </a:moveTo>
                  <a:lnTo>
                    <a:pt x="1852516" y="691269"/>
                  </a:lnTo>
                  <a:cubicBezTo>
                    <a:pt x="1849911" y="695746"/>
                    <a:pt x="1845123" y="698500"/>
                    <a:pt x="1839943" y="698500"/>
                  </a:cubicBezTo>
                  <a:lnTo>
                    <a:pt x="209960" y="698500"/>
                  </a:lnTo>
                  <a:cubicBezTo>
                    <a:pt x="204780" y="698500"/>
                    <a:pt x="199992" y="695746"/>
                    <a:pt x="197387" y="691269"/>
                  </a:cubicBezTo>
                  <a:lnTo>
                    <a:pt x="2601" y="356481"/>
                  </a:lnTo>
                  <a:cubicBezTo>
                    <a:pt x="0" y="352011"/>
                    <a:pt x="0" y="346489"/>
                    <a:pt x="2601" y="342019"/>
                  </a:cubicBezTo>
                  <a:lnTo>
                    <a:pt x="197387" y="7231"/>
                  </a:lnTo>
                  <a:cubicBezTo>
                    <a:pt x="199992" y="2754"/>
                    <a:pt x="204780" y="0"/>
                    <a:pt x="209960" y="0"/>
                  </a:cubicBezTo>
                  <a:lnTo>
                    <a:pt x="1839943" y="0"/>
                  </a:lnTo>
                  <a:cubicBezTo>
                    <a:pt x="1845123" y="0"/>
                    <a:pt x="1849911" y="2754"/>
                    <a:pt x="1852516" y="7231"/>
                  </a:cubicBezTo>
                  <a:lnTo>
                    <a:pt x="2047302" y="342019"/>
                  </a:lnTo>
                  <a:cubicBezTo>
                    <a:pt x="2049902" y="346489"/>
                    <a:pt x="2049902" y="352011"/>
                    <a:pt x="2047302" y="35648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76" name="TextBox 76"/>
            <p:cNvSpPr txBox="1"/>
            <p:nvPr/>
          </p:nvSpPr>
          <p:spPr>
            <a:xfrm>
              <a:off x="114300" y="-47625"/>
              <a:ext cx="1824515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-7557947" y="-299111"/>
            <a:ext cx="8328691" cy="2833543"/>
            <a:chOff x="0" y="0"/>
            <a:chExt cx="2053115" cy="698500"/>
          </a:xfrm>
        </p:grpSpPr>
        <p:sp>
          <p:nvSpPr>
            <p:cNvPr id="78" name="Freeform 78"/>
            <p:cNvSpPr/>
            <p:nvPr/>
          </p:nvSpPr>
          <p:spPr>
            <a:xfrm>
              <a:off x="1606" y="0"/>
              <a:ext cx="2049902" cy="698500"/>
            </a:xfrm>
            <a:custGeom>
              <a:avLst/>
              <a:gdLst/>
              <a:ahLst/>
              <a:cxnLst/>
              <a:rect l="l" t="t" r="r" b="b"/>
              <a:pathLst>
                <a:path w="2049902" h="698500">
                  <a:moveTo>
                    <a:pt x="2047302" y="356481"/>
                  </a:moveTo>
                  <a:lnTo>
                    <a:pt x="1852516" y="691269"/>
                  </a:lnTo>
                  <a:cubicBezTo>
                    <a:pt x="1849911" y="695746"/>
                    <a:pt x="1845123" y="698500"/>
                    <a:pt x="1839943" y="698500"/>
                  </a:cubicBezTo>
                  <a:lnTo>
                    <a:pt x="209960" y="698500"/>
                  </a:lnTo>
                  <a:cubicBezTo>
                    <a:pt x="204780" y="698500"/>
                    <a:pt x="199992" y="695746"/>
                    <a:pt x="197387" y="691269"/>
                  </a:cubicBezTo>
                  <a:lnTo>
                    <a:pt x="2601" y="356481"/>
                  </a:lnTo>
                  <a:cubicBezTo>
                    <a:pt x="0" y="352011"/>
                    <a:pt x="0" y="346489"/>
                    <a:pt x="2601" y="342019"/>
                  </a:cubicBezTo>
                  <a:lnTo>
                    <a:pt x="197387" y="7231"/>
                  </a:lnTo>
                  <a:cubicBezTo>
                    <a:pt x="199992" y="2754"/>
                    <a:pt x="204780" y="0"/>
                    <a:pt x="209960" y="0"/>
                  </a:cubicBezTo>
                  <a:lnTo>
                    <a:pt x="1839943" y="0"/>
                  </a:lnTo>
                  <a:cubicBezTo>
                    <a:pt x="1845123" y="0"/>
                    <a:pt x="1849911" y="2754"/>
                    <a:pt x="1852516" y="7231"/>
                  </a:cubicBezTo>
                  <a:lnTo>
                    <a:pt x="2047302" y="342019"/>
                  </a:lnTo>
                  <a:cubicBezTo>
                    <a:pt x="2049902" y="346489"/>
                    <a:pt x="2049902" y="352011"/>
                    <a:pt x="2047302" y="35648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79" name="TextBox 79"/>
            <p:cNvSpPr txBox="1"/>
            <p:nvPr/>
          </p:nvSpPr>
          <p:spPr>
            <a:xfrm>
              <a:off x="114300" y="-47625"/>
              <a:ext cx="1824515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6487712" y="404458"/>
            <a:ext cx="8328691" cy="2833543"/>
            <a:chOff x="0" y="0"/>
            <a:chExt cx="2053115" cy="698500"/>
          </a:xfrm>
        </p:grpSpPr>
        <p:sp>
          <p:nvSpPr>
            <p:cNvPr id="81" name="Freeform 81"/>
            <p:cNvSpPr/>
            <p:nvPr/>
          </p:nvSpPr>
          <p:spPr>
            <a:xfrm>
              <a:off x="1606" y="0"/>
              <a:ext cx="2049902" cy="698500"/>
            </a:xfrm>
            <a:custGeom>
              <a:avLst/>
              <a:gdLst/>
              <a:ahLst/>
              <a:cxnLst/>
              <a:rect l="l" t="t" r="r" b="b"/>
              <a:pathLst>
                <a:path w="2049902" h="698500">
                  <a:moveTo>
                    <a:pt x="2047302" y="356481"/>
                  </a:moveTo>
                  <a:lnTo>
                    <a:pt x="1852516" y="691269"/>
                  </a:lnTo>
                  <a:cubicBezTo>
                    <a:pt x="1849911" y="695746"/>
                    <a:pt x="1845123" y="698500"/>
                    <a:pt x="1839943" y="698500"/>
                  </a:cubicBezTo>
                  <a:lnTo>
                    <a:pt x="209960" y="698500"/>
                  </a:lnTo>
                  <a:cubicBezTo>
                    <a:pt x="204780" y="698500"/>
                    <a:pt x="199992" y="695746"/>
                    <a:pt x="197387" y="691269"/>
                  </a:cubicBezTo>
                  <a:lnTo>
                    <a:pt x="2601" y="356481"/>
                  </a:lnTo>
                  <a:cubicBezTo>
                    <a:pt x="0" y="352011"/>
                    <a:pt x="0" y="346489"/>
                    <a:pt x="2601" y="342019"/>
                  </a:cubicBezTo>
                  <a:lnTo>
                    <a:pt x="197387" y="7231"/>
                  </a:lnTo>
                  <a:cubicBezTo>
                    <a:pt x="199992" y="2754"/>
                    <a:pt x="204780" y="0"/>
                    <a:pt x="209960" y="0"/>
                  </a:cubicBezTo>
                  <a:lnTo>
                    <a:pt x="1839943" y="0"/>
                  </a:lnTo>
                  <a:cubicBezTo>
                    <a:pt x="1845123" y="0"/>
                    <a:pt x="1849911" y="2754"/>
                    <a:pt x="1852516" y="7231"/>
                  </a:cubicBezTo>
                  <a:lnTo>
                    <a:pt x="2047302" y="342019"/>
                  </a:lnTo>
                  <a:cubicBezTo>
                    <a:pt x="2049902" y="346489"/>
                    <a:pt x="2049902" y="352011"/>
                    <a:pt x="2047302" y="35648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82" name="TextBox 82"/>
            <p:cNvSpPr txBox="1"/>
            <p:nvPr/>
          </p:nvSpPr>
          <p:spPr>
            <a:xfrm>
              <a:off x="114300" y="-47625"/>
              <a:ext cx="1824515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3836794" y="5041532"/>
            <a:ext cx="10134166" cy="26035"/>
          </a:xfrm>
          <a:prstGeom prst="line">
            <a:avLst/>
          </a:prstGeom>
          <a:ln w="7620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3836794" y="6326673"/>
            <a:ext cx="10134166" cy="0"/>
          </a:xfrm>
          <a:prstGeom prst="line">
            <a:avLst/>
          </a:prstGeom>
          <a:ln w="7620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 rot="5400000">
            <a:off x="3203648" y="4216793"/>
            <a:ext cx="625452" cy="602657"/>
            <a:chOff x="0" y="0"/>
            <a:chExt cx="812800" cy="783178"/>
          </a:xfrm>
        </p:grpSpPr>
        <p:sp>
          <p:nvSpPr>
            <p:cNvPr id="6" name="Freeform 6"/>
            <p:cNvSpPr/>
            <p:nvPr/>
          </p:nvSpPr>
          <p:spPr>
            <a:xfrm>
              <a:off x="44912" y="75223"/>
              <a:ext cx="722976" cy="707955"/>
            </a:xfrm>
            <a:custGeom>
              <a:avLst/>
              <a:gdLst/>
              <a:ahLst/>
              <a:cxnLst/>
              <a:rect l="l" t="t" r="r" b="b"/>
              <a:pathLst>
                <a:path w="722976" h="707955">
                  <a:moveTo>
                    <a:pt x="418501" y="34647"/>
                  </a:moveTo>
                  <a:lnTo>
                    <a:pt x="710875" y="598085"/>
                  </a:lnTo>
                  <a:cubicBezTo>
                    <a:pt x="722976" y="621404"/>
                    <a:pt x="722034" y="649346"/>
                    <a:pt x="708390" y="671797"/>
                  </a:cubicBezTo>
                  <a:cubicBezTo>
                    <a:pt x="694746" y="694248"/>
                    <a:pt x="670378" y="707955"/>
                    <a:pt x="644107" y="707955"/>
                  </a:cubicBezTo>
                  <a:lnTo>
                    <a:pt x="78869" y="707955"/>
                  </a:lnTo>
                  <a:cubicBezTo>
                    <a:pt x="52598" y="707955"/>
                    <a:pt x="28230" y="694248"/>
                    <a:pt x="14586" y="671797"/>
                  </a:cubicBezTo>
                  <a:cubicBezTo>
                    <a:pt x="942" y="649346"/>
                    <a:pt x="0" y="621404"/>
                    <a:pt x="12101" y="598085"/>
                  </a:cubicBezTo>
                  <a:lnTo>
                    <a:pt x="304475" y="34647"/>
                  </a:lnTo>
                  <a:cubicBezTo>
                    <a:pt x="315521" y="13360"/>
                    <a:pt x="337506" y="0"/>
                    <a:pt x="361488" y="0"/>
                  </a:cubicBezTo>
                  <a:cubicBezTo>
                    <a:pt x="385470" y="0"/>
                    <a:pt x="407455" y="13360"/>
                    <a:pt x="418501" y="34647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3203648" y="5501935"/>
            <a:ext cx="625452" cy="602657"/>
            <a:chOff x="0" y="0"/>
            <a:chExt cx="812800" cy="783178"/>
          </a:xfrm>
        </p:grpSpPr>
        <p:sp>
          <p:nvSpPr>
            <p:cNvPr id="9" name="Freeform 9"/>
            <p:cNvSpPr/>
            <p:nvPr/>
          </p:nvSpPr>
          <p:spPr>
            <a:xfrm>
              <a:off x="44912" y="75223"/>
              <a:ext cx="722976" cy="707955"/>
            </a:xfrm>
            <a:custGeom>
              <a:avLst/>
              <a:gdLst/>
              <a:ahLst/>
              <a:cxnLst/>
              <a:rect l="l" t="t" r="r" b="b"/>
              <a:pathLst>
                <a:path w="722976" h="707955">
                  <a:moveTo>
                    <a:pt x="418501" y="34647"/>
                  </a:moveTo>
                  <a:lnTo>
                    <a:pt x="710875" y="598085"/>
                  </a:lnTo>
                  <a:cubicBezTo>
                    <a:pt x="722976" y="621404"/>
                    <a:pt x="722034" y="649346"/>
                    <a:pt x="708390" y="671797"/>
                  </a:cubicBezTo>
                  <a:cubicBezTo>
                    <a:pt x="694746" y="694248"/>
                    <a:pt x="670378" y="707955"/>
                    <a:pt x="644107" y="707955"/>
                  </a:cubicBezTo>
                  <a:lnTo>
                    <a:pt x="78869" y="707955"/>
                  </a:lnTo>
                  <a:cubicBezTo>
                    <a:pt x="52598" y="707955"/>
                    <a:pt x="28230" y="694248"/>
                    <a:pt x="14586" y="671797"/>
                  </a:cubicBezTo>
                  <a:cubicBezTo>
                    <a:pt x="942" y="649346"/>
                    <a:pt x="0" y="621404"/>
                    <a:pt x="12101" y="598085"/>
                  </a:cubicBezTo>
                  <a:lnTo>
                    <a:pt x="304475" y="34647"/>
                  </a:lnTo>
                  <a:cubicBezTo>
                    <a:pt x="315521" y="13360"/>
                    <a:pt x="337506" y="0"/>
                    <a:pt x="361488" y="0"/>
                  </a:cubicBezTo>
                  <a:cubicBezTo>
                    <a:pt x="385470" y="0"/>
                    <a:pt x="407455" y="13360"/>
                    <a:pt x="418501" y="34647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id="11" name="AutoShape 11"/>
          <p:cNvSpPr/>
          <p:nvPr/>
        </p:nvSpPr>
        <p:spPr>
          <a:xfrm flipV="1">
            <a:off x="3836794" y="7602207"/>
            <a:ext cx="10134166" cy="65191"/>
          </a:xfrm>
          <a:prstGeom prst="line">
            <a:avLst/>
          </a:prstGeom>
          <a:ln w="7620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flipV="1">
            <a:off x="3844744" y="8916012"/>
            <a:ext cx="10126217" cy="7161"/>
          </a:xfrm>
          <a:prstGeom prst="line">
            <a:avLst/>
          </a:prstGeom>
          <a:ln w="7620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 rot="5400000">
            <a:off x="3203648" y="6838053"/>
            <a:ext cx="625452" cy="602657"/>
            <a:chOff x="0" y="0"/>
            <a:chExt cx="812800" cy="783178"/>
          </a:xfrm>
        </p:grpSpPr>
        <p:sp>
          <p:nvSpPr>
            <p:cNvPr id="14" name="Freeform 14"/>
            <p:cNvSpPr/>
            <p:nvPr/>
          </p:nvSpPr>
          <p:spPr>
            <a:xfrm>
              <a:off x="44912" y="75223"/>
              <a:ext cx="722976" cy="707955"/>
            </a:xfrm>
            <a:custGeom>
              <a:avLst/>
              <a:gdLst/>
              <a:ahLst/>
              <a:cxnLst/>
              <a:rect l="l" t="t" r="r" b="b"/>
              <a:pathLst>
                <a:path w="722976" h="707955">
                  <a:moveTo>
                    <a:pt x="418501" y="34647"/>
                  </a:moveTo>
                  <a:lnTo>
                    <a:pt x="710875" y="598085"/>
                  </a:lnTo>
                  <a:cubicBezTo>
                    <a:pt x="722976" y="621404"/>
                    <a:pt x="722034" y="649346"/>
                    <a:pt x="708390" y="671797"/>
                  </a:cubicBezTo>
                  <a:cubicBezTo>
                    <a:pt x="694746" y="694248"/>
                    <a:pt x="670378" y="707955"/>
                    <a:pt x="644107" y="707955"/>
                  </a:cubicBezTo>
                  <a:lnTo>
                    <a:pt x="78869" y="707955"/>
                  </a:lnTo>
                  <a:cubicBezTo>
                    <a:pt x="52598" y="707955"/>
                    <a:pt x="28230" y="694248"/>
                    <a:pt x="14586" y="671797"/>
                  </a:cubicBezTo>
                  <a:cubicBezTo>
                    <a:pt x="942" y="649346"/>
                    <a:pt x="0" y="621404"/>
                    <a:pt x="12101" y="598085"/>
                  </a:cubicBezTo>
                  <a:lnTo>
                    <a:pt x="304475" y="34647"/>
                  </a:lnTo>
                  <a:cubicBezTo>
                    <a:pt x="315521" y="13360"/>
                    <a:pt x="337506" y="0"/>
                    <a:pt x="361488" y="0"/>
                  </a:cubicBezTo>
                  <a:cubicBezTo>
                    <a:pt x="385470" y="0"/>
                    <a:pt x="407455" y="13360"/>
                    <a:pt x="418501" y="34647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16" name="Group 16"/>
          <p:cNvGrpSpPr/>
          <p:nvPr/>
        </p:nvGrpSpPr>
        <p:grpSpPr>
          <a:xfrm rot="5400000">
            <a:off x="3249448" y="8131216"/>
            <a:ext cx="605950" cy="583867"/>
            <a:chOff x="0" y="0"/>
            <a:chExt cx="812800" cy="783178"/>
          </a:xfrm>
        </p:grpSpPr>
        <p:sp>
          <p:nvSpPr>
            <p:cNvPr id="17" name="Freeform 17"/>
            <p:cNvSpPr/>
            <p:nvPr/>
          </p:nvSpPr>
          <p:spPr>
            <a:xfrm>
              <a:off x="46358" y="77644"/>
              <a:ext cx="720085" cy="705534"/>
            </a:xfrm>
            <a:custGeom>
              <a:avLst/>
              <a:gdLst/>
              <a:ahLst/>
              <a:cxnLst/>
              <a:rect l="l" t="t" r="r" b="b"/>
              <a:pathLst>
                <a:path w="720085" h="705534">
                  <a:moveTo>
                    <a:pt x="418890" y="35762"/>
                  </a:moveTo>
                  <a:lnTo>
                    <a:pt x="707594" y="592128"/>
                  </a:lnTo>
                  <a:cubicBezTo>
                    <a:pt x="720084" y="616197"/>
                    <a:pt x="719112" y="645039"/>
                    <a:pt x="705029" y="668213"/>
                  </a:cubicBezTo>
                  <a:cubicBezTo>
                    <a:pt x="690947" y="691386"/>
                    <a:pt x="665794" y="705534"/>
                    <a:pt x="638677" y="705534"/>
                  </a:cubicBezTo>
                  <a:lnTo>
                    <a:pt x="81407" y="705534"/>
                  </a:lnTo>
                  <a:cubicBezTo>
                    <a:pt x="54290" y="705534"/>
                    <a:pt x="29137" y="691386"/>
                    <a:pt x="15055" y="668213"/>
                  </a:cubicBezTo>
                  <a:cubicBezTo>
                    <a:pt x="972" y="645039"/>
                    <a:pt x="0" y="616197"/>
                    <a:pt x="12490" y="592128"/>
                  </a:cubicBezTo>
                  <a:lnTo>
                    <a:pt x="301194" y="35762"/>
                  </a:lnTo>
                  <a:cubicBezTo>
                    <a:pt x="312596" y="13790"/>
                    <a:pt x="335288" y="0"/>
                    <a:pt x="360042" y="0"/>
                  </a:cubicBezTo>
                  <a:cubicBezTo>
                    <a:pt x="384796" y="0"/>
                    <a:pt x="407488" y="13790"/>
                    <a:pt x="418890" y="3576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-1025254" y="2039986"/>
            <a:ext cx="20338508" cy="1946335"/>
            <a:chOff x="0" y="0"/>
            <a:chExt cx="7559944" cy="723464"/>
          </a:xfrm>
        </p:grpSpPr>
        <p:sp>
          <p:nvSpPr>
            <p:cNvPr id="20" name="Freeform 20"/>
            <p:cNvSpPr/>
            <p:nvPr/>
          </p:nvSpPr>
          <p:spPr>
            <a:xfrm>
              <a:off x="2355" y="0"/>
              <a:ext cx="7555233" cy="723464"/>
            </a:xfrm>
            <a:custGeom>
              <a:avLst/>
              <a:gdLst/>
              <a:ahLst/>
              <a:cxnLst/>
              <a:rect l="l" t="t" r="r" b="b"/>
              <a:pathLst>
                <a:path w="7555233" h="723464">
                  <a:moveTo>
                    <a:pt x="7342970" y="0"/>
                  </a:moveTo>
                  <a:lnTo>
                    <a:pt x="9065" y="0"/>
                  </a:lnTo>
                  <a:cubicBezTo>
                    <a:pt x="6356" y="0"/>
                    <a:pt x="3803" y="1268"/>
                    <a:pt x="2167" y="3427"/>
                  </a:cubicBezTo>
                  <a:cubicBezTo>
                    <a:pt x="531" y="5586"/>
                    <a:pt x="0" y="8386"/>
                    <a:pt x="733" y="10994"/>
                  </a:cubicBezTo>
                  <a:lnTo>
                    <a:pt x="197757" y="712470"/>
                  </a:lnTo>
                  <a:cubicBezTo>
                    <a:pt x="199583" y="718972"/>
                    <a:pt x="205512" y="723464"/>
                    <a:pt x="212265" y="723464"/>
                  </a:cubicBezTo>
                  <a:lnTo>
                    <a:pt x="7546170" y="723464"/>
                  </a:lnTo>
                  <a:cubicBezTo>
                    <a:pt x="7548878" y="723464"/>
                    <a:pt x="7551430" y="722196"/>
                    <a:pt x="7553067" y="720037"/>
                  </a:cubicBezTo>
                  <a:cubicBezTo>
                    <a:pt x="7554702" y="717878"/>
                    <a:pt x="7555233" y="715078"/>
                    <a:pt x="7554501" y="712470"/>
                  </a:cubicBezTo>
                  <a:lnTo>
                    <a:pt x="7357477" y="10994"/>
                  </a:lnTo>
                  <a:cubicBezTo>
                    <a:pt x="7355651" y="4493"/>
                    <a:pt x="7349723" y="0"/>
                    <a:pt x="7342970" y="0"/>
                  </a:cubicBez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01600" y="-66675"/>
              <a:ext cx="7356744" cy="790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1025254" y="9313833"/>
            <a:ext cx="20338508" cy="1946335"/>
            <a:chOff x="0" y="0"/>
            <a:chExt cx="7559944" cy="723464"/>
          </a:xfrm>
        </p:grpSpPr>
        <p:sp>
          <p:nvSpPr>
            <p:cNvPr id="23" name="Freeform 23"/>
            <p:cNvSpPr/>
            <p:nvPr/>
          </p:nvSpPr>
          <p:spPr>
            <a:xfrm>
              <a:off x="2355" y="0"/>
              <a:ext cx="7555233" cy="723464"/>
            </a:xfrm>
            <a:custGeom>
              <a:avLst/>
              <a:gdLst/>
              <a:ahLst/>
              <a:cxnLst/>
              <a:rect l="l" t="t" r="r" b="b"/>
              <a:pathLst>
                <a:path w="7555233" h="723464">
                  <a:moveTo>
                    <a:pt x="7342970" y="0"/>
                  </a:moveTo>
                  <a:lnTo>
                    <a:pt x="9065" y="0"/>
                  </a:lnTo>
                  <a:cubicBezTo>
                    <a:pt x="6356" y="0"/>
                    <a:pt x="3803" y="1268"/>
                    <a:pt x="2167" y="3427"/>
                  </a:cubicBezTo>
                  <a:cubicBezTo>
                    <a:pt x="531" y="5586"/>
                    <a:pt x="0" y="8386"/>
                    <a:pt x="733" y="10994"/>
                  </a:cubicBezTo>
                  <a:lnTo>
                    <a:pt x="197757" y="712470"/>
                  </a:lnTo>
                  <a:cubicBezTo>
                    <a:pt x="199583" y="718972"/>
                    <a:pt x="205512" y="723464"/>
                    <a:pt x="212265" y="723464"/>
                  </a:cubicBezTo>
                  <a:lnTo>
                    <a:pt x="7546170" y="723464"/>
                  </a:lnTo>
                  <a:cubicBezTo>
                    <a:pt x="7548878" y="723464"/>
                    <a:pt x="7551430" y="722196"/>
                    <a:pt x="7553067" y="720037"/>
                  </a:cubicBezTo>
                  <a:cubicBezTo>
                    <a:pt x="7554702" y="717878"/>
                    <a:pt x="7555233" y="715078"/>
                    <a:pt x="7554501" y="712470"/>
                  </a:cubicBezTo>
                  <a:lnTo>
                    <a:pt x="7357477" y="10994"/>
                  </a:lnTo>
                  <a:cubicBezTo>
                    <a:pt x="7355651" y="4493"/>
                    <a:pt x="7349723" y="0"/>
                    <a:pt x="7342970" y="0"/>
                  </a:cubicBez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01600" y="-66675"/>
              <a:ext cx="7356744" cy="790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4001467" y="4183385"/>
            <a:ext cx="6961874" cy="516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65"/>
              </a:lnSpc>
            </a:pPr>
            <a:r>
              <a:rPr lang="en-US" sz="228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ՆԱԽԱՏԵՍՎԱԾ ԳՈՐԾՈՂՈՒԹՅՈՒՆՆԵՐԻ ԹԻՎԸ</a:t>
            </a:r>
            <a:endParaRPr lang="en-US" sz="228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042420" y="5241376"/>
            <a:ext cx="4398897" cy="797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20"/>
              </a:lnSpc>
            </a:pPr>
            <a:r>
              <a:rPr lang="en-US" sz="351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ԿԱՏԱՐՎԱԾ</a:t>
            </a:r>
            <a:endParaRPr lang="en-US" sz="351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4001467" y="6559955"/>
            <a:ext cx="8057250" cy="797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20"/>
              </a:lnSpc>
            </a:pPr>
            <a:r>
              <a:rPr lang="en-US" sz="351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ԿԱՏԱՐՎԱԾ ՄԱՍՆԱԿԻ</a:t>
            </a:r>
            <a:endParaRPr lang="en-US" sz="351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4001467" y="7824892"/>
            <a:ext cx="6343200" cy="797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20"/>
              </a:lnSpc>
            </a:pPr>
            <a:r>
              <a:rPr lang="en-US" sz="351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ՉԿԱՏԱՐՎԱԾ</a:t>
            </a:r>
            <a:endParaRPr lang="en-US" sz="351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0733837" y="3816784"/>
            <a:ext cx="1507552" cy="1171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95"/>
              </a:lnSpc>
            </a:pPr>
            <a:r>
              <a:rPr lang="en-US" sz="51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2</a:t>
            </a:r>
            <a:endParaRPr lang="en-US" sz="51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2470892" y="3950512"/>
            <a:ext cx="1521178" cy="961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05"/>
              </a:lnSpc>
            </a:pPr>
            <a:r>
              <a:rPr lang="en-US" sz="425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  <a:endParaRPr lang="en-US" sz="425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2270866" y="5199602"/>
            <a:ext cx="1869936" cy="894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65"/>
              </a:lnSpc>
            </a:pPr>
            <a:r>
              <a:rPr lang="en-US" sz="393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  <a:endParaRPr lang="en-US" sz="393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2271502" y="6561974"/>
            <a:ext cx="1864930" cy="890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10"/>
              </a:lnSpc>
            </a:pPr>
            <a:r>
              <a:rPr lang="en-US" sz="390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0%</a:t>
            </a:r>
            <a:endParaRPr lang="en-US" sz="390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2303126" y="7723734"/>
            <a:ext cx="1959296" cy="870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5"/>
              </a:lnSpc>
            </a:pPr>
            <a:r>
              <a:rPr lang="en-US" sz="383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0%</a:t>
            </a:r>
            <a:endParaRPr lang="en-US" sz="383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0677495" y="4939930"/>
            <a:ext cx="1620236" cy="1248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5"/>
              </a:lnSpc>
            </a:pPr>
            <a:r>
              <a:rPr lang="en-US" sz="553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2</a:t>
            </a:r>
            <a:endParaRPr lang="en-US" sz="553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770744" y="2654092"/>
            <a:ext cx="16902875" cy="722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320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ԸՆԹԱՑԱԿԱՐԳԱՅԻՆ (ՔԱՆԱԿԱԿԱՆ) ԳՆԱՀԱՏՄԱՆ ՑՈՒՑԱՆԻՇ 2023-2024ԹԹ․</a:t>
            </a:r>
            <a:endParaRPr lang="en-US" sz="320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0523442" y="6254247"/>
            <a:ext cx="1779685" cy="136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55"/>
              </a:lnSpc>
            </a:pPr>
            <a:r>
              <a:rPr lang="en-US" sz="607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</a:t>
            </a:r>
            <a:endParaRPr lang="en-US" sz="607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0378585" y="7251908"/>
            <a:ext cx="2058389" cy="1586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55"/>
              </a:lnSpc>
            </a:pPr>
            <a:r>
              <a:rPr lang="en-US" sz="703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</a:t>
            </a:r>
            <a:endParaRPr lang="en-US" sz="703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grpSp>
        <p:nvGrpSpPr>
          <p:cNvPr id="38" name="Group 38"/>
          <p:cNvGrpSpPr/>
          <p:nvPr/>
        </p:nvGrpSpPr>
        <p:grpSpPr>
          <a:xfrm>
            <a:off x="-61233" y="355730"/>
            <a:ext cx="17599933" cy="1465500"/>
            <a:chOff x="0" y="0"/>
            <a:chExt cx="4431855" cy="369029"/>
          </a:xfrm>
        </p:grpSpPr>
        <p:sp>
          <p:nvSpPr>
            <p:cNvPr id="39" name="Freeform 39"/>
            <p:cNvSpPr/>
            <p:nvPr/>
          </p:nvSpPr>
          <p:spPr>
            <a:xfrm>
              <a:off x="5035" y="0"/>
              <a:ext cx="4421785" cy="369029"/>
            </a:xfrm>
            <a:custGeom>
              <a:avLst/>
              <a:gdLst/>
              <a:ahLst/>
              <a:cxnLst/>
              <a:rect l="l" t="t" r="r" b="b"/>
              <a:pathLst>
                <a:path w="4421785" h="369029">
                  <a:moveTo>
                    <a:pt x="4210423" y="0"/>
                  </a:moveTo>
                  <a:lnTo>
                    <a:pt x="8162" y="0"/>
                  </a:lnTo>
                  <a:cubicBezTo>
                    <a:pt x="5404" y="0"/>
                    <a:pt x="2851" y="1457"/>
                    <a:pt x="1448" y="3831"/>
                  </a:cubicBezTo>
                  <a:cubicBezTo>
                    <a:pt x="45" y="6205"/>
                    <a:pt x="0" y="9144"/>
                    <a:pt x="1330" y="11560"/>
                  </a:cubicBezTo>
                  <a:lnTo>
                    <a:pt x="191800" y="357469"/>
                  </a:lnTo>
                  <a:cubicBezTo>
                    <a:pt x="195726" y="364599"/>
                    <a:pt x="203221" y="369029"/>
                    <a:pt x="211362" y="369029"/>
                  </a:cubicBezTo>
                  <a:lnTo>
                    <a:pt x="4413623" y="369029"/>
                  </a:lnTo>
                  <a:cubicBezTo>
                    <a:pt x="4416381" y="369029"/>
                    <a:pt x="4418934" y="367572"/>
                    <a:pt x="4420337" y="365198"/>
                  </a:cubicBezTo>
                  <a:cubicBezTo>
                    <a:pt x="4421740" y="362824"/>
                    <a:pt x="4421785" y="359885"/>
                    <a:pt x="4420455" y="357469"/>
                  </a:cubicBezTo>
                  <a:lnTo>
                    <a:pt x="4229985" y="11560"/>
                  </a:lnTo>
                  <a:cubicBezTo>
                    <a:pt x="4226059" y="4429"/>
                    <a:pt x="4218563" y="0"/>
                    <a:pt x="4210423" y="0"/>
                  </a:cubicBezTo>
                  <a:close/>
                </a:path>
              </a:pathLst>
            </a:custGeom>
            <a:solidFill>
              <a:srgbClr val="243B55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101600" y="-66675"/>
              <a:ext cx="4228655" cy="435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326480" y="362093"/>
            <a:ext cx="14824507" cy="213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05"/>
              </a:lnSpc>
            </a:pPr>
            <a:r>
              <a:rPr lang="en-US" sz="354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ՈԼՈՐՏ 9․ ՍՈՑԻԱԼԱԿԱՆ ԱՊԱՀՈՎՈՒԹՅԱՆ, ՆՎԱԶԱԳՈՒՅՆ ԿԵՆՍԱՊԱՅՄԱՆՆԵՐԻ ԻՐԱՎՈՒՆՔ</a:t>
            </a:r>
            <a:endParaRPr lang="en-US" sz="3545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  <a:p>
            <a:pPr algn="l">
              <a:lnSpc>
                <a:spcPts val="5705"/>
              </a:lnSpc>
            </a:pPr>
            <a:endParaRPr lang="en-US" sz="3545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grpSp>
        <p:nvGrpSpPr>
          <p:cNvPr id="42" name="Group 42"/>
          <p:cNvGrpSpPr/>
          <p:nvPr/>
        </p:nvGrpSpPr>
        <p:grpSpPr>
          <a:xfrm>
            <a:off x="-2508631" y="9314273"/>
            <a:ext cx="11524578" cy="6935563"/>
            <a:chOff x="0" y="0"/>
            <a:chExt cx="1160673" cy="698500"/>
          </a:xfrm>
        </p:grpSpPr>
        <p:sp>
          <p:nvSpPr>
            <p:cNvPr id="43" name="Freeform 43"/>
            <p:cNvSpPr/>
            <p:nvPr/>
          </p:nvSpPr>
          <p:spPr>
            <a:xfrm>
              <a:off x="3354" y="0"/>
              <a:ext cx="1153965" cy="698500"/>
            </a:xfrm>
            <a:custGeom>
              <a:avLst/>
              <a:gdLst/>
              <a:ahLst/>
              <a:cxnLst/>
              <a:rect l="l" t="t" r="r" b="b"/>
              <a:pathLst>
                <a:path w="1153965" h="698500">
                  <a:moveTo>
                    <a:pt x="1148535" y="364347"/>
                  </a:moveTo>
                  <a:lnTo>
                    <a:pt x="962902" y="683403"/>
                  </a:lnTo>
                  <a:cubicBezTo>
                    <a:pt x="957464" y="692750"/>
                    <a:pt x="947466" y="698500"/>
                    <a:pt x="936652" y="698500"/>
                  </a:cubicBezTo>
                  <a:lnTo>
                    <a:pt x="217312" y="698500"/>
                  </a:lnTo>
                  <a:cubicBezTo>
                    <a:pt x="206498" y="698500"/>
                    <a:pt x="196501" y="692750"/>
                    <a:pt x="191062" y="683403"/>
                  </a:cubicBezTo>
                  <a:lnTo>
                    <a:pt x="5430" y="364347"/>
                  </a:lnTo>
                  <a:cubicBezTo>
                    <a:pt x="0" y="355015"/>
                    <a:pt x="0" y="343485"/>
                    <a:pt x="5430" y="334153"/>
                  </a:cubicBezTo>
                  <a:lnTo>
                    <a:pt x="191062" y="15097"/>
                  </a:lnTo>
                  <a:cubicBezTo>
                    <a:pt x="196501" y="5750"/>
                    <a:pt x="206498" y="0"/>
                    <a:pt x="217312" y="0"/>
                  </a:cubicBezTo>
                  <a:lnTo>
                    <a:pt x="936652" y="0"/>
                  </a:lnTo>
                  <a:cubicBezTo>
                    <a:pt x="947466" y="0"/>
                    <a:pt x="957464" y="5750"/>
                    <a:pt x="962902" y="15097"/>
                  </a:cubicBezTo>
                  <a:lnTo>
                    <a:pt x="1148535" y="334153"/>
                  </a:lnTo>
                  <a:cubicBezTo>
                    <a:pt x="1153965" y="343485"/>
                    <a:pt x="1153965" y="355015"/>
                    <a:pt x="1148535" y="364347"/>
                  </a:cubicBezTo>
                  <a:close/>
                </a:path>
              </a:pathLst>
            </a:custGeom>
            <a:solidFill>
              <a:srgbClr val="243B55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114300" y="-47625"/>
              <a:ext cx="932073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-936718" y="9948510"/>
            <a:ext cx="8328691" cy="2833543"/>
            <a:chOff x="0" y="0"/>
            <a:chExt cx="2053115" cy="698500"/>
          </a:xfrm>
        </p:grpSpPr>
        <p:sp>
          <p:nvSpPr>
            <p:cNvPr id="46" name="Freeform 46"/>
            <p:cNvSpPr/>
            <p:nvPr/>
          </p:nvSpPr>
          <p:spPr>
            <a:xfrm>
              <a:off x="1606" y="0"/>
              <a:ext cx="2049902" cy="698500"/>
            </a:xfrm>
            <a:custGeom>
              <a:avLst/>
              <a:gdLst/>
              <a:ahLst/>
              <a:cxnLst/>
              <a:rect l="l" t="t" r="r" b="b"/>
              <a:pathLst>
                <a:path w="2049902" h="698500">
                  <a:moveTo>
                    <a:pt x="2047302" y="356481"/>
                  </a:moveTo>
                  <a:lnTo>
                    <a:pt x="1852516" y="691269"/>
                  </a:lnTo>
                  <a:cubicBezTo>
                    <a:pt x="1849911" y="695746"/>
                    <a:pt x="1845123" y="698500"/>
                    <a:pt x="1839943" y="698500"/>
                  </a:cubicBezTo>
                  <a:lnTo>
                    <a:pt x="209960" y="698500"/>
                  </a:lnTo>
                  <a:cubicBezTo>
                    <a:pt x="204780" y="698500"/>
                    <a:pt x="199992" y="695746"/>
                    <a:pt x="197387" y="691269"/>
                  </a:cubicBezTo>
                  <a:lnTo>
                    <a:pt x="2601" y="356481"/>
                  </a:lnTo>
                  <a:cubicBezTo>
                    <a:pt x="0" y="352011"/>
                    <a:pt x="0" y="346489"/>
                    <a:pt x="2601" y="342019"/>
                  </a:cubicBezTo>
                  <a:lnTo>
                    <a:pt x="197387" y="7231"/>
                  </a:lnTo>
                  <a:cubicBezTo>
                    <a:pt x="199992" y="2754"/>
                    <a:pt x="204780" y="0"/>
                    <a:pt x="209960" y="0"/>
                  </a:cubicBezTo>
                  <a:lnTo>
                    <a:pt x="1839943" y="0"/>
                  </a:lnTo>
                  <a:cubicBezTo>
                    <a:pt x="1845123" y="0"/>
                    <a:pt x="1849911" y="2754"/>
                    <a:pt x="1852516" y="7231"/>
                  </a:cubicBezTo>
                  <a:lnTo>
                    <a:pt x="2047302" y="342019"/>
                  </a:lnTo>
                  <a:cubicBezTo>
                    <a:pt x="2049902" y="346489"/>
                    <a:pt x="2049902" y="352011"/>
                    <a:pt x="2047302" y="35648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114300" y="-47625"/>
              <a:ext cx="1824515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-7557947" y="-299111"/>
            <a:ext cx="8328691" cy="2833543"/>
            <a:chOff x="0" y="0"/>
            <a:chExt cx="2053115" cy="698500"/>
          </a:xfrm>
        </p:grpSpPr>
        <p:sp>
          <p:nvSpPr>
            <p:cNvPr id="49" name="Freeform 49"/>
            <p:cNvSpPr/>
            <p:nvPr/>
          </p:nvSpPr>
          <p:spPr>
            <a:xfrm>
              <a:off x="1606" y="0"/>
              <a:ext cx="2049902" cy="698500"/>
            </a:xfrm>
            <a:custGeom>
              <a:avLst/>
              <a:gdLst/>
              <a:ahLst/>
              <a:cxnLst/>
              <a:rect l="l" t="t" r="r" b="b"/>
              <a:pathLst>
                <a:path w="2049902" h="698500">
                  <a:moveTo>
                    <a:pt x="2047302" y="356481"/>
                  </a:moveTo>
                  <a:lnTo>
                    <a:pt x="1852516" y="691269"/>
                  </a:lnTo>
                  <a:cubicBezTo>
                    <a:pt x="1849911" y="695746"/>
                    <a:pt x="1845123" y="698500"/>
                    <a:pt x="1839943" y="698500"/>
                  </a:cubicBezTo>
                  <a:lnTo>
                    <a:pt x="209960" y="698500"/>
                  </a:lnTo>
                  <a:cubicBezTo>
                    <a:pt x="204780" y="698500"/>
                    <a:pt x="199992" y="695746"/>
                    <a:pt x="197387" y="691269"/>
                  </a:cubicBezTo>
                  <a:lnTo>
                    <a:pt x="2601" y="356481"/>
                  </a:lnTo>
                  <a:cubicBezTo>
                    <a:pt x="0" y="352011"/>
                    <a:pt x="0" y="346489"/>
                    <a:pt x="2601" y="342019"/>
                  </a:cubicBezTo>
                  <a:lnTo>
                    <a:pt x="197387" y="7231"/>
                  </a:lnTo>
                  <a:cubicBezTo>
                    <a:pt x="199992" y="2754"/>
                    <a:pt x="204780" y="0"/>
                    <a:pt x="209960" y="0"/>
                  </a:cubicBezTo>
                  <a:lnTo>
                    <a:pt x="1839943" y="0"/>
                  </a:lnTo>
                  <a:cubicBezTo>
                    <a:pt x="1845123" y="0"/>
                    <a:pt x="1849911" y="2754"/>
                    <a:pt x="1852516" y="7231"/>
                  </a:cubicBezTo>
                  <a:lnTo>
                    <a:pt x="2047302" y="342019"/>
                  </a:lnTo>
                  <a:cubicBezTo>
                    <a:pt x="2049902" y="346489"/>
                    <a:pt x="2049902" y="352011"/>
                    <a:pt x="2047302" y="35648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50" name="TextBox 50"/>
            <p:cNvSpPr txBox="1"/>
            <p:nvPr/>
          </p:nvSpPr>
          <p:spPr>
            <a:xfrm>
              <a:off x="114300" y="-47625"/>
              <a:ext cx="1824515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6487712" y="404458"/>
            <a:ext cx="8328691" cy="2833543"/>
            <a:chOff x="0" y="0"/>
            <a:chExt cx="2053115" cy="698500"/>
          </a:xfrm>
        </p:grpSpPr>
        <p:sp>
          <p:nvSpPr>
            <p:cNvPr id="52" name="Freeform 52"/>
            <p:cNvSpPr/>
            <p:nvPr/>
          </p:nvSpPr>
          <p:spPr>
            <a:xfrm>
              <a:off x="1606" y="0"/>
              <a:ext cx="2049902" cy="698500"/>
            </a:xfrm>
            <a:custGeom>
              <a:avLst/>
              <a:gdLst/>
              <a:ahLst/>
              <a:cxnLst/>
              <a:rect l="l" t="t" r="r" b="b"/>
              <a:pathLst>
                <a:path w="2049902" h="698500">
                  <a:moveTo>
                    <a:pt x="2047302" y="356481"/>
                  </a:moveTo>
                  <a:lnTo>
                    <a:pt x="1852516" y="691269"/>
                  </a:lnTo>
                  <a:cubicBezTo>
                    <a:pt x="1849911" y="695746"/>
                    <a:pt x="1845123" y="698500"/>
                    <a:pt x="1839943" y="698500"/>
                  </a:cubicBezTo>
                  <a:lnTo>
                    <a:pt x="209960" y="698500"/>
                  </a:lnTo>
                  <a:cubicBezTo>
                    <a:pt x="204780" y="698500"/>
                    <a:pt x="199992" y="695746"/>
                    <a:pt x="197387" y="691269"/>
                  </a:cubicBezTo>
                  <a:lnTo>
                    <a:pt x="2601" y="356481"/>
                  </a:lnTo>
                  <a:cubicBezTo>
                    <a:pt x="0" y="352011"/>
                    <a:pt x="0" y="346489"/>
                    <a:pt x="2601" y="342019"/>
                  </a:cubicBezTo>
                  <a:lnTo>
                    <a:pt x="197387" y="7231"/>
                  </a:lnTo>
                  <a:cubicBezTo>
                    <a:pt x="199992" y="2754"/>
                    <a:pt x="204780" y="0"/>
                    <a:pt x="209960" y="0"/>
                  </a:cubicBezTo>
                  <a:lnTo>
                    <a:pt x="1839943" y="0"/>
                  </a:lnTo>
                  <a:cubicBezTo>
                    <a:pt x="1845123" y="0"/>
                    <a:pt x="1849911" y="2754"/>
                    <a:pt x="1852516" y="7231"/>
                  </a:cubicBezTo>
                  <a:lnTo>
                    <a:pt x="2047302" y="342019"/>
                  </a:lnTo>
                  <a:cubicBezTo>
                    <a:pt x="2049902" y="346489"/>
                    <a:pt x="2049902" y="352011"/>
                    <a:pt x="2047302" y="35648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53" name="TextBox 53"/>
            <p:cNvSpPr txBox="1"/>
            <p:nvPr/>
          </p:nvSpPr>
          <p:spPr>
            <a:xfrm>
              <a:off x="114300" y="-47625"/>
              <a:ext cx="1824515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3836794" y="5041532"/>
            <a:ext cx="10134166" cy="26035"/>
          </a:xfrm>
          <a:prstGeom prst="line">
            <a:avLst/>
          </a:prstGeom>
          <a:ln w="7620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3836794" y="6326673"/>
            <a:ext cx="10134166" cy="0"/>
          </a:xfrm>
          <a:prstGeom prst="line">
            <a:avLst/>
          </a:prstGeom>
          <a:ln w="7620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 rot="5400000">
            <a:off x="3203648" y="4216793"/>
            <a:ext cx="625452" cy="602657"/>
            <a:chOff x="0" y="0"/>
            <a:chExt cx="812800" cy="783178"/>
          </a:xfrm>
        </p:grpSpPr>
        <p:sp>
          <p:nvSpPr>
            <p:cNvPr id="6" name="Freeform 6"/>
            <p:cNvSpPr/>
            <p:nvPr/>
          </p:nvSpPr>
          <p:spPr>
            <a:xfrm>
              <a:off x="44912" y="75223"/>
              <a:ext cx="722976" cy="707955"/>
            </a:xfrm>
            <a:custGeom>
              <a:avLst/>
              <a:gdLst/>
              <a:ahLst/>
              <a:cxnLst/>
              <a:rect l="l" t="t" r="r" b="b"/>
              <a:pathLst>
                <a:path w="722976" h="707955">
                  <a:moveTo>
                    <a:pt x="418501" y="34647"/>
                  </a:moveTo>
                  <a:lnTo>
                    <a:pt x="710875" y="598085"/>
                  </a:lnTo>
                  <a:cubicBezTo>
                    <a:pt x="722976" y="621404"/>
                    <a:pt x="722034" y="649346"/>
                    <a:pt x="708390" y="671797"/>
                  </a:cubicBezTo>
                  <a:cubicBezTo>
                    <a:pt x="694746" y="694248"/>
                    <a:pt x="670378" y="707955"/>
                    <a:pt x="644107" y="707955"/>
                  </a:cubicBezTo>
                  <a:lnTo>
                    <a:pt x="78869" y="707955"/>
                  </a:lnTo>
                  <a:cubicBezTo>
                    <a:pt x="52598" y="707955"/>
                    <a:pt x="28230" y="694248"/>
                    <a:pt x="14586" y="671797"/>
                  </a:cubicBezTo>
                  <a:cubicBezTo>
                    <a:pt x="942" y="649346"/>
                    <a:pt x="0" y="621404"/>
                    <a:pt x="12101" y="598085"/>
                  </a:cubicBezTo>
                  <a:lnTo>
                    <a:pt x="304475" y="34647"/>
                  </a:lnTo>
                  <a:cubicBezTo>
                    <a:pt x="315521" y="13360"/>
                    <a:pt x="337506" y="0"/>
                    <a:pt x="361488" y="0"/>
                  </a:cubicBezTo>
                  <a:cubicBezTo>
                    <a:pt x="385470" y="0"/>
                    <a:pt x="407455" y="13360"/>
                    <a:pt x="418501" y="34647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3203648" y="5501935"/>
            <a:ext cx="625452" cy="602657"/>
            <a:chOff x="0" y="0"/>
            <a:chExt cx="812800" cy="783178"/>
          </a:xfrm>
        </p:grpSpPr>
        <p:sp>
          <p:nvSpPr>
            <p:cNvPr id="9" name="Freeform 9"/>
            <p:cNvSpPr/>
            <p:nvPr/>
          </p:nvSpPr>
          <p:spPr>
            <a:xfrm>
              <a:off x="44912" y="75223"/>
              <a:ext cx="722976" cy="707955"/>
            </a:xfrm>
            <a:custGeom>
              <a:avLst/>
              <a:gdLst/>
              <a:ahLst/>
              <a:cxnLst/>
              <a:rect l="l" t="t" r="r" b="b"/>
              <a:pathLst>
                <a:path w="722976" h="707955">
                  <a:moveTo>
                    <a:pt x="418501" y="34647"/>
                  </a:moveTo>
                  <a:lnTo>
                    <a:pt x="710875" y="598085"/>
                  </a:lnTo>
                  <a:cubicBezTo>
                    <a:pt x="722976" y="621404"/>
                    <a:pt x="722034" y="649346"/>
                    <a:pt x="708390" y="671797"/>
                  </a:cubicBezTo>
                  <a:cubicBezTo>
                    <a:pt x="694746" y="694248"/>
                    <a:pt x="670378" y="707955"/>
                    <a:pt x="644107" y="707955"/>
                  </a:cubicBezTo>
                  <a:lnTo>
                    <a:pt x="78869" y="707955"/>
                  </a:lnTo>
                  <a:cubicBezTo>
                    <a:pt x="52598" y="707955"/>
                    <a:pt x="28230" y="694248"/>
                    <a:pt x="14586" y="671797"/>
                  </a:cubicBezTo>
                  <a:cubicBezTo>
                    <a:pt x="942" y="649346"/>
                    <a:pt x="0" y="621404"/>
                    <a:pt x="12101" y="598085"/>
                  </a:cubicBezTo>
                  <a:lnTo>
                    <a:pt x="304475" y="34647"/>
                  </a:lnTo>
                  <a:cubicBezTo>
                    <a:pt x="315521" y="13360"/>
                    <a:pt x="337506" y="0"/>
                    <a:pt x="361488" y="0"/>
                  </a:cubicBezTo>
                  <a:cubicBezTo>
                    <a:pt x="385470" y="0"/>
                    <a:pt x="407455" y="13360"/>
                    <a:pt x="418501" y="34647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id="11" name="AutoShape 11"/>
          <p:cNvSpPr/>
          <p:nvPr/>
        </p:nvSpPr>
        <p:spPr>
          <a:xfrm flipV="1">
            <a:off x="3836794" y="7602207"/>
            <a:ext cx="10134166" cy="65191"/>
          </a:xfrm>
          <a:prstGeom prst="line">
            <a:avLst/>
          </a:prstGeom>
          <a:ln w="7620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flipV="1">
            <a:off x="3844744" y="8916012"/>
            <a:ext cx="10126217" cy="7161"/>
          </a:xfrm>
          <a:prstGeom prst="line">
            <a:avLst/>
          </a:prstGeom>
          <a:ln w="7620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 rot="5400000">
            <a:off x="3203648" y="6838053"/>
            <a:ext cx="625452" cy="602657"/>
            <a:chOff x="0" y="0"/>
            <a:chExt cx="812800" cy="783178"/>
          </a:xfrm>
        </p:grpSpPr>
        <p:sp>
          <p:nvSpPr>
            <p:cNvPr id="14" name="Freeform 14"/>
            <p:cNvSpPr/>
            <p:nvPr/>
          </p:nvSpPr>
          <p:spPr>
            <a:xfrm>
              <a:off x="44912" y="75223"/>
              <a:ext cx="722976" cy="707955"/>
            </a:xfrm>
            <a:custGeom>
              <a:avLst/>
              <a:gdLst/>
              <a:ahLst/>
              <a:cxnLst/>
              <a:rect l="l" t="t" r="r" b="b"/>
              <a:pathLst>
                <a:path w="722976" h="707955">
                  <a:moveTo>
                    <a:pt x="418501" y="34647"/>
                  </a:moveTo>
                  <a:lnTo>
                    <a:pt x="710875" y="598085"/>
                  </a:lnTo>
                  <a:cubicBezTo>
                    <a:pt x="722976" y="621404"/>
                    <a:pt x="722034" y="649346"/>
                    <a:pt x="708390" y="671797"/>
                  </a:cubicBezTo>
                  <a:cubicBezTo>
                    <a:pt x="694746" y="694248"/>
                    <a:pt x="670378" y="707955"/>
                    <a:pt x="644107" y="707955"/>
                  </a:cubicBezTo>
                  <a:lnTo>
                    <a:pt x="78869" y="707955"/>
                  </a:lnTo>
                  <a:cubicBezTo>
                    <a:pt x="52598" y="707955"/>
                    <a:pt x="28230" y="694248"/>
                    <a:pt x="14586" y="671797"/>
                  </a:cubicBezTo>
                  <a:cubicBezTo>
                    <a:pt x="942" y="649346"/>
                    <a:pt x="0" y="621404"/>
                    <a:pt x="12101" y="598085"/>
                  </a:cubicBezTo>
                  <a:lnTo>
                    <a:pt x="304475" y="34647"/>
                  </a:lnTo>
                  <a:cubicBezTo>
                    <a:pt x="315521" y="13360"/>
                    <a:pt x="337506" y="0"/>
                    <a:pt x="361488" y="0"/>
                  </a:cubicBezTo>
                  <a:cubicBezTo>
                    <a:pt x="385470" y="0"/>
                    <a:pt x="407455" y="13360"/>
                    <a:pt x="418501" y="34647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16" name="Group 16"/>
          <p:cNvGrpSpPr/>
          <p:nvPr/>
        </p:nvGrpSpPr>
        <p:grpSpPr>
          <a:xfrm rot="5400000">
            <a:off x="3249448" y="8131216"/>
            <a:ext cx="605950" cy="583867"/>
            <a:chOff x="0" y="0"/>
            <a:chExt cx="812800" cy="783178"/>
          </a:xfrm>
        </p:grpSpPr>
        <p:sp>
          <p:nvSpPr>
            <p:cNvPr id="17" name="Freeform 17"/>
            <p:cNvSpPr/>
            <p:nvPr/>
          </p:nvSpPr>
          <p:spPr>
            <a:xfrm>
              <a:off x="46358" y="77644"/>
              <a:ext cx="720085" cy="705534"/>
            </a:xfrm>
            <a:custGeom>
              <a:avLst/>
              <a:gdLst/>
              <a:ahLst/>
              <a:cxnLst/>
              <a:rect l="l" t="t" r="r" b="b"/>
              <a:pathLst>
                <a:path w="720085" h="705534">
                  <a:moveTo>
                    <a:pt x="418890" y="35762"/>
                  </a:moveTo>
                  <a:lnTo>
                    <a:pt x="707594" y="592128"/>
                  </a:lnTo>
                  <a:cubicBezTo>
                    <a:pt x="720084" y="616197"/>
                    <a:pt x="719112" y="645039"/>
                    <a:pt x="705029" y="668213"/>
                  </a:cubicBezTo>
                  <a:cubicBezTo>
                    <a:pt x="690947" y="691386"/>
                    <a:pt x="665794" y="705534"/>
                    <a:pt x="638677" y="705534"/>
                  </a:cubicBezTo>
                  <a:lnTo>
                    <a:pt x="81407" y="705534"/>
                  </a:lnTo>
                  <a:cubicBezTo>
                    <a:pt x="54290" y="705534"/>
                    <a:pt x="29137" y="691386"/>
                    <a:pt x="15055" y="668213"/>
                  </a:cubicBezTo>
                  <a:cubicBezTo>
                    <a:pt x="972" y="645039"/>
                    <a:pt x="0" y="616197"/>
                    <a:pt x="12490" y="592128"/>
                  </a:cubicBezTo>
                  <a:lnTo>
                    <a:pt x="301194" y="35762"/>
                  </a:lnTo>
                  <a:cubicBezTo>
                    <a:pt x="312596" y="13790"/>
                    <a:pt x="335288" y="0"/>
                    <a:pt x="360042" y="0"/>
                  </a:cubicBezTo>
                  <a:cubicBezTo>
                    <a:pt x="384796" y="0"/>
                    <a:pt x="407488" y="13790"/>
                    <a:pt x="418890" y="3576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-1025254" y="2039986"/>
            <a:ext cx="20338508" cy="1946335"/>
            <a:chOff x="0" y="0"/>
            <a:chExt cx="7559944" cy="723464"/>
          </a:xfrm>
        </p:grpSpPr>
        <p:sp>
          <p:nvSpPr>
            <p:cNvPr id="20" name="Freeform 20"/>
            <p:cNvSpPr/>
            <p:nvPr/>
          </p:nvSpPr>
          <p:spPr>
            <a:xfrm>
              <a:off x="2355" y="0"/>
              <a:ext cx="7555233" cy="723464"/>
            </a:xfrm>
            <a:custGeom>
              <a:avLst/>
              <a:gdLst/>
              <a:ahLst/>
              <a:cxnLst/>
              <a:rect l="l" t="t" r="r" b="b"/>
              <a:pathLst>
                <a:path w="7555233" h="723464">
                  <a:moveTo>
                    <a:pt x="7342970" y="0"/>
                  </a:moveTo>
                  <a:lnTo>
                    <a:pt x="9065" y="0"/>
                  </a:lnTo>
                  <a:cubicBezTo>
                    <a:pt x="6356" y="0"/>
                    <a:pt x="3803" y="1268"/>
                    <a:pt x="2167" y="3427"/>
                  </a:cubicBezTo>
                  <a:cubicBezTo>
                    <a:pt x="531" y="5586"/>
                    <a:pt x="0" y="8386"/>
                    <a:pt x="733" y="10994"/>
                  </a:cubicBezTo>
                  <a:lnTo>
                    <a:pt x="197757" y="712470"/>
                  </a:lnTo>
                  <a:cubicBezTo>
                    <a:pt x="199583" y="718972"/>
                    <a:pt x="205512" y="723464"/>
                    <a:pt x="212265" y="723464"/>
                  </a:cubicBezTo>
                  <a:lnTo>
                    <a:pt x="7546170" y="723464"/>
                  </a:lnTo>
                  <a:cubicBezTo>
                    <a:pt x="7548878" y="723464"/>
                    <a:pt x="7551430" y="722196"/>
                    <a:pt x="7553067" y="720037"/>
                  </a:cubicBezTo>
                  <a:cubicBezTo>
                    <a:pt x="7554702" y="717878"/>
                    <a:pt x="7555233" y="715078"/>
                    <a:pt x="7554501" y="712470"/>
                  </a:cubicBezTo>
                  <a:lnTo>
                    <a:pt x="7357477" y="10994"/>
                  </a:lnTo>
                  <a:cubicBezTo>
                    <a:pt x="7355651" y="4493"/>
                    <a:pt x="7349723" y="0"/>
                    <a:pt x="7342970" y="0"/>
                  </a:cubicBez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01600" y="-66675"/>
              <a:ext cx="7356744" cy="790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1025254" y="9313833"/>
            <a:ext cx="20338508" cy="1946335"/>
            <a:chOff x="0" y="0"/>
            <a:chExt cx="7559944" cy="723464"/>
          </a:xfrm>
        </p:grpSpPr>
        <p:sp>
          <p:nvSpPr>
            <p:cNvPr id="23" name="Freeform 23"/>
            <p:cNvSpPr/>
            <p:nvPr/>
          </p:nvSpPr>
          <p:spPr>
            <a:xfrm>
              <a:off x="2355" y="0"/>
              <a:ext cx="7555233" cy="723464"/>
            </a:xfrm>
            <a:custGeom>
              <a:avLst/>
              <a:gdLst/>
              <a:ahLst/>
              <a:cxnLst/>
              <a:rect l="l" t="t" r="r" b="b"/>
              <a:pathLst>
                <a:path w="7555233" h="723464">
                  <a:moveTo>
                    <a:pt x="7342970" y="0"/>
                  </a:moveTo>
                  <a:lnTo>
                    <a:pt x="9065" y="0"/>
                  </a:lnTo>
                  <a:cubicBezTo>
                    <a:pt x="6356" y="0"/>
                    <a:pt x="3803" y="1268"/>
                    <a:pt x="2167" y="3427"/>
                  </a:cubicBezTo>
                  <a:cubicBezTo>
                    <a:pt x="531" y="5586"/>
                    <a:pt x="0" y="8386"/>
                    <a:pt x="733" y="10994"/>
                  </a:cubicBezTo>
                  <a:lnTo>
                    <a:pt x="197757" y="712470"/>
                  </a:lnTo>
                  <a:cubicBezTo>
                    <a:pt x="199583" y="718972"/>
                    <a:pt x="205512" y="723464"/>
                    <a:pt x="212265" y="723464"/>
                  </a:cubicBezTo>
                  <a:lnTo>
                    <a:pt x="7546170" y="723464"/>
                  </a:lnTo>
                  <a:cubicBezTo>
                    <a:pt x="7548878" y="723464"/>
                    <a:pt x="7551430" y="722196"/>
                    <a:pt x="7553067" y="720037"/>
                  </a:cubicBezTo>
                  <a:cubicBezTo>
                    <a:pt x="7554702" y="717878"/>
                    <a:pt x="7555233" y="715078"/>
                    <a:pt x="7554501" y="712470"/>
                  </a:cubicBezTo>
                  <a:lnTo>
                    <a:pt x="7357477" y="10994"/>
                  </a:lnTo>
                  <a:cubicBezTo>
                    <a:pt x="7355651" y="4493"/>
                    <a:pt x="7349723" y="0"/>
                    <a:pt x="7342970" y="0"/>
                  </a:cubicBez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01600" y="-66675"/>
              <a:ext cx="7356744" cy="790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4001467" y="4183385"/>
            <a:ext cx="6961874" cy="516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65"/>
              </a:lnSpc>
            </a:pPr>
            <a:r>
              <a:rPr lang="en-US" sz="228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ՆԱԽԱՏԵՍՎԱԾ ԳՈՐԾՈՂՈՒԹՅՈՒՆՆԵՐԻ ԹԻՎԸ</a:t>
            </a:r>
            <a:endParaRPr lang="en-US" sz="228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042420" y="5241376"/>
            <a:ext cx="4398897" cy="797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20"/>
              </a:lnSpc>
            </a:pPr>
            <a:r>
              <a:rPr lang="en-US" sz="351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ԿԱՏԱՐՎԱԾ</a:t>
            </a:r>
            <a:endParaRPr lang="en-US" sz="351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4001467" y="6559955"/>
            <a:ext cx="8057250" cy="797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20"/>
              </a:lnSpc>
            </a:pPr>
            <a:r>
              <a:rPr lang="en-US" sz="351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ԿԱՏԱՐՎԱԾ ՄԱՍՆԱԿԻ</a:t>
            </a:r>
            <a:endParaRPr lang="en-US" sz="351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4001467" y="7824892"/>
            <a:ext cx="6343200" cy="797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20"/>
              </a:lnSpc>
            </a:pPr>
            <a:r>
              <a:rPr lang="en-US" sz="351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ՉԿԱՏԱՐՎԱԾ</a:t>
            </a:r>
            <a:endParaRPr lang="en-US" sz="351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0733837" y="3816784"/>
            <a:ext cx="1507552" cy="1171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95"/>
              </a:lnSpc>
            </a:pPr>
            <a:r>
              <a:rPr lang="en-US" sz="51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4</a:t>
            </a:r>
            <a:endParaRPr lang="en-US" sz="51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2470892" y="3950512"/>
            <a:ext cx="1521178" cy="961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05"/>
              </a:lnSpc>
            </a:pPr>
            <a:r>
              <a:rPr lang="en-US" sz="425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  <a:endParaRPr lang="en-US" sz="425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2270866" y="5199602"/>
            <a:ext cx="1869936" cy="894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65"/>
              </a:lnSpc>
            </a:pPr>
            <a:r>
              <a:rPr lang="en-US" sz="393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0%</a:t>
            </a:r>
            <a:endParaRPr lang="en-US" sz="393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2271502" y="6561974"/>
            <a:ext cx="1864930" cy="1001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10"/>
              </a:lnSpc>
            </a:pPr>
            <a:r>
              <a:rPr lang="en-US" sz="390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75.0%</a:t>
            </a:r>
            <a:endParaRPr lang="en-US" sz="390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2303126" y="7723734"/>
            <a:ext cx="1959296" cy="98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5"/>
              </a:lnSpc>
            </a:pPr>
            <a:r>
              <a:rPr lang="en-US" sz="383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25.0%</a:t>
            </a:r>
            <a:endParaRPr lang="en-US" sz="383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0677495" y="4939930"/>
            <a:ext cx="1620236" cy="1248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5"/>
              </a:lnSpc>
            </a:pPr>
            <a:r>
              <a:rPr lang="en-US" sz="553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</a:t>
            </a:r>
            <a:endParaRPr lang="en-US" sz="553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770744" y="2654092"/>
            <a:ext cx="16902875" cy="722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320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ԸՆԹԱՑԱԿԱՐԳԱՅԻՆ (ՔԱՆԱԿԱԿԱՆ) ԳՆԱՀԱՏՄԱՆ ՑՈՒՑԱՆԻՇ 2023-2024ԹԹ․</a:t>
            </a:r>
            <a:endParaRPr lang="en-US" sz="320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0523442" y="6254247"/>
            <a:ext cx="1779685" cy="136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55"/>
              </a:lnSpc>
            </a:pPr>
            <a:r>
              <a:rPr lang="en-US" sz="607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3</a:t>
            </a:r>
            <a:endParaRPr lang="en-US" sz="607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1233717" y="7251908"/>
            <a:ext cx="348126" cy="1586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55"/>
              </a:lnSpc>
            </a:pPr>
            <a:r>
              <a:rPr lang="en-US" sz="703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</a:t>
            </a:r>
            <a:endParaRPr lang="en-US" sz="703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grpSp>
        <p:nvGrpSpPr>
          <p:cNvPr id="38" name="Group 38"/>
          <p:cNvGrpSpPr/>
          <p:nvPr/>
        </p:nvGrpSpPr>
        <p:grpSpPr>
          <a:xfrm>
            <a:off x="-61233" y="355730"/>
            <a:ext cx="17599933" cy="1465500"/>
            <a:chOff x="0" y="0"/>
            <a:chExt cx="4431855" cy="369029"/>
          </a:xfrm>
        </p:grpSpPr>
        <p:sp>
          <p:nvSpPr>
            <p:cNvPr id="39" name="Freeform 39"/>
            <p:cNvSpPr/>
            <p:nvPr/>
          </p:nvSpPr>
          <p:spPr>
            <a:xfrm>
              <a:off x="5035" y="0"/>
              <a:ext cx="4421785" cy="369029"/>
            </a:xfrm>
            <a:custGeom>
              <a:avLst/>
              <a:gdLst/>
              <a:ahLst/>
              <a:cxnLst/>
              <a:rect l="l" t="t" r="r" b="b"/>
              <a:pathLst>
                <a:path w="4421785" h="369029">
                  <a:moveTo>
                    <a:pt x="4210423" y="0"/>
                  </a:moveTo>
                  <a:lnTo>
                    <a:pt x="8162" y="0"/>
                  </a:lnTo>
                  <a:cubicBezTo>
                    <a:pt x="5404" y="0"/>
                    <a:pt x="2851" y="1457"/>
                    <a:pt x="1448" y="3831"/>
                  </a:cubicBezTo>
                  <a:cubicBezTo>
                    <a:pt x="45" y="6205"/>
                    <a:pt x="0" y="9144"/>
                    <a:pt x="1330" y="11560"/>
                  </a:cubicBezTo>
                  <a:lnTo>
                    <a:pt x="191800" y="357469"/>
                  </a:lnTo>
                  <a:cubicBezTo>
                    <a:pt x="195726" y="364599"/>
                    <a:pt x="203221" y="369029"/>
                    <a:pt x="211362" y="369029"/>
                  </a:cubicBezTo>
                  <a:lnTo>
                    <a:pt x="4413623" y="369029"/>
                  </a:lnTo>
                  <a:cubicBezTo>
                    <a:pt x="4416381" y="369029"/>
                    <a:pt x="4418934" y="367572"/>
                    <a:pt x="4420337" y="365198"/>
                  </a:cubicBezTo>
                  <a:cubicBezTo>
                    <a:pt x="4421740" y="362824"/>
                    <a:pt x="4421785" y="359885"/>
                    <a:pt x="4420455" y="357469"/>
                  </a:cubicBezTo>
                  <a:lnTo>
                    <a:pt x="4229985" y="11560"/>
                  </a:lnTo>
                  <a:cubicBezTo>
                    <a:pt x="4226059" y="4429"/>
                    <a:pt x="4218563" y="0"/>
                    <a:pt x="4210423" y="0"/>
                  </a:cubicBezTo>
                  <a:close/>
                </a:path>
              </a:pathLst>
            </a:custGeom>
            <a:solidFill>
              <a:srgbClr val="243B55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101600" y="-66675"/>
              <a:ext cx="4228655" cy="435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326480" y="548087"/>
            <a:ext cx="12365777" cy="987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25"/>
              </a:lnSpc>
            </a:pPr>
            <a:r>
              <a:rPr lang="en-US" sz="517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ՈԼՈՐՏ 10․ ԵՐԵԽԱՅԻ ԻՐԱՎՈՒՆՔՆԵՐ</a:t>
            </a:r>
            <a:endParaRPr lang="en-US" sz="517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grpSp>
        <p:nvGrpSpPr>
          <p:cNvPr id="42" name="Group 42"/>
          <p:cNvGrpSpPr/>
          <p:nvPr/>
        </p:nvGrpSpPr>
        <p:grpSpPr>
          <a:xfrm>
            <a:off x="-2508631" y="9314273"/>
            <a:ext cx="11524578" cy="6935563"/>
            <a:chOff x="0" y="0"/>
            <a:chExt cx="1160673" cy="698500"/>
          </a:xfrm>
        </p:grpSpPr>
        <p:sp>
          <p:nvSpPr>
            <p:cNvPr id="43" name="Freeform 43"/>
            <p:cNvSpPr/>
            <p:nvPr/>
          </p:nvSpPr>
          <p:spPr>
            <a:xfrm>
              <a:off x="3354" y="0"/>
              <a:ext cx="1153965" cy="698500"/>
            </a:xfrm>
            <a:custGeom>
              <a:avLst/>
              <a:gdLst/>
              <a:ahLst/>
              <a:cxnLst/>
              <a:rect l="l" t="t" r="r" b="b"/>
              <a:pathLst>
                <a:path w="1153965" h="698500">
                  <a:moveTo>
                    <a:pt x="1148535" y="364347"/>
                  </a:moveTo>
                  <a:lnTo>
                    <a:pt x="962902" y="683403"/>
                  </a:lnTo>
                  <a:cubicBezTo>
                    <a:pt x="957464" y="692750"/>
                    <a:pt x="947466" y="698500"/>
                    <a:pt x="936652" y="698500"/>
                  </a:cubicBezTo>
                  <a:lnTo>
                    <a:pt x="217312" y="698500"/>
                  </a:lnTo>
                  <a:cubicBezTo>
                    <a:pt x="206498" y="698500"/>
                    <a:pt x="196501" y="692750"/>
                    <a:pt x="191062" y="683403"/>
                  </a:cubicBezTo>
                  <a:lnTo>
                    <a:pt x="5430" y="364347"/>
                  </a:lnTo>
                  <a:cubicBezTo>
                    <a:pt x="0" y="355015"/>
                    <a:pt x="0" y="343485"/>
                    <a:pt x="5430" y="334153"/>
                  </a:cubicBezTo>
                  <a:lnTo>
                    <a:pt x="191062" y="15097"/>
                  </a:lnTo>
                  <a:cubicBezTo>
                    <a:pt x="196501" y="5750"/>
                    <a:pt x="206498" y="0"/>
                    <a:pt x="217312" y="0"/>
                  </a:cubicBezTo>
                  <a:lnTo>
                    <a:pt x="936652" y="0"/>
                  </a:lnTo>
                  <a:cubicBezTo>
                    <a:pt x="947466" y="0"/>
                    <a:pt x="957464" y="5750"/>
                    <a:pt x="962902" y="15097"/>
                  </a:cubicBezTo>
                  <a:lnTo>
                    <a:pt x="1148535" y="334153"/>
                  </a:lnTo>
                  <a:cubicBezTo>
                    <a:pt x="1153965" y="343485"/>
                    <a:pt x="1153965" y="355015"/>
                    <a:pt x="1148535" y="364347"/>
                  </a:cubicBezTo>
                  <a:close/>
                </a:path>
              </a:pathLst>
            </a:custGeom>
            <a:solidFill>
              <a:srgbClr val="243B55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114300" y="-47625"/>
              <a:ext cx="932073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-936718" y="9948510"/>
            <a:ext cx="8328691" cy="2833543"/>
            <a:chOff x="0" y="0"/>
            <a:chExt cx="2053115" cy="698500"/>
          </a:xfrm>
        </p:grpSpPr>
        <p:sp>
          <p:nvSpPr>
            <p:cNvPr id="46" name="Freeform 46"/>
            <p:cNvSpPr/>
            <p:nvPr/>
          </p:nvSpPr>
          <p:spPr>
            <a:xfrm>
              <a:off x="1606" y="0"/>
              <a:ext cx="2049902" cy="698500"/>
            </a:xfrm>
            <a:custGeom>
              <a:avLst/>
              <a:gdLst/>
              <a:ahLst/>
              <a:cxnLst/>
              <a:rect l="l" t="t" r="r" b="b"/>
              <a:pathLst>
                <a:path w="2049902" h="698500">
                  <a:moveTo>
                    <a:pt x="2047302" y="356481"/>
                  </a:moveTo>
                  <a:lnTo>
                    <a:pt x="1852516" y="691269"/>
                  </a:lnTo>
                  <a:cubicBezTo>
                    <a:pt x="1849911" y="695746"/>
                    <a:pt x="1845123" y="698500"/>
                    <a:pt x="1839943" y="698500"/>
                  </a:cubicBezTo>
                  <a:lnTo>
                    <a:pt x="209960" y="698500"/>
                  </a:lnTo>
                  <a:cubicBezTo>
                    <a:pt x="204780" y="698500"/>
                    <a:pt x="199992" y="695746"/>
                    <a:pt x="197387" y="691269"/>
                  </a:cubicBezTo>
                  <a:lnTo>
                    <a:pt x="2601" y="356481"/>
                  </a:lnTo>
                  <a:cubicBezTo>
                    <a:pt x="0" y="352011"/>
                    <a:pt x="0" y="346489"/>
                    <a:pt x="2601" y="342019"/>
                  </a:cubicBezTo>
                  <a:lnTo>
                    <a:pt x="197387" y="7231"/>
                  </a:lnTo>
                  <a:cubicBezTo>
                    <a:pt x="199992" y="2754"/>
                    <a:pt x="204780" y="0"/>
                    <a:pt x="209960" y="0"/>
                  </a:cubicBezTo>
                  <a:lnTo>
                    <a:pt x="1839943" y="0"/>
                  </a:lnTo>
                  <a:cubicBezTo>
                    <a:pt x="1845123" y="0"/>
                    <a:pt x="1849911" y="2754"/>
                    <a:pt x="1852516" y="7231"/>
                  </a:cubicBezTo>
                  <a:lnTo>
                    <a:pt x="2047302" y="342019"/>
                  </a:lnTo>
                  <a:cubicBezTo>
                    <a:pt x="2049902" y="346489"/>
                    <a:pt x="2049902" y="352011"/>
                    <a:pt x="2047302" y="35648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114300" y="-47625"/>
              <a:ext cx="1824515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-7557947" y="-299111"/>
            <a:ext cx="8328691" cy="2833543"/>
            <a:chOff x="0" y="0"/>
            <a:chExt cx="2053115" cy="698500"/>
          </a:xfrm>
        </p:grpSpPr>
        <p:sp>
          <p:nvSpPr>
            <p:cNvPr id="49" name="Freeform 49"/>
            <p:cNvSpPr/>
            <p:nvPr/>
          </p:nvSpPr>
          <p:spPr>
            <a:xfrm>
              <a:off x="1606" y="0"/>
              <a:ext cx="2049902" cy="698500"/>
            </a:xfrm>
            <a:custGeom>
              <a:avLst/>
              <a:gdLst/>
              <a:ahLst/>
              <a:cxnLst/>
              <a:rect l="l" t="t" r="r" b="b"/>
              <a:pathLst>
                <a:path w="2049902" h="698500">
                  <a:moveTo>
                    <a:pt x="2047302" y="356481"/>
                  </a:moveTo>
                  <a:lnTo>
                    <a:pt x="1852516" y="691269"/>
                  </a:lnTo>
                  <a:cubicBezTo>
                    <a:pt x="1849911" y="695746"/>
                    <a:pt x="1845123" y="698500"/>
                    <a:pt x="1839943" y="698500"/>
                  </a:cubicBezTo>
                  <a:lnTo>
                    <a:pt x="209960" y="698500"/>
                  </a:lnTo>
                  <a:cubicBezTo>
                    <a:pt x="204780" y="698500"/>
                    <a:pt x="199992" y="695746"/>
                    <a:pt x="197387" y="691269"/>
                  </a:cubicBezTo>
                  <a:lnTo>
                    <a:pt x="2601" y="356481"/>
                  </a:lnTo>
                  <a:cubicBezTo>
                    <a:pt x="0" y="352011"/>
                    <a:pt x="0" y="346489"/>
                    <a:pt x="2601" y="342019"/>
                  </a:cubicBezTo>
                  <a:lnTo>
                    <a:pt x="197387" y="7231"/>
                  </a:lnTo>
                  <a:cubicBezTo>
                    <a:pt x="199992" y="2754"/>
                    <a:pt x="204780" y="0"/>
                    <a:pt x="209960" y="0"/>
                  </a:cubicBezTo>
                  <a:lnTo>
                    <a:pt x="1839943" y="0"/>
                  </a:lnTo>
                  <a:cubicBezTo>
                    <a:pt x="1845123" y="0"/>
                    <a:pt x="1849911" y="2754"/>
                    <a:pt x="1852516" y="7231"/>
                  </a:cubicBezTo>
                  <a:lnTo>
                    <a:pt x="2047302" y="342019"/>
                  </a:lnTo>
                  <a:cubicBezTo>
                    <a:pt x="2049902" y="346489"/>
                    <a:pt x="2049902" y="352011"/>
                    <a:pt x="2047302" y="35648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50" name="TextBox 50"/>
            <p:cNvSpPr txBox="1"/>
            <p:nvPr/>
          </p:nvSpPr>
          <p:spPr>
            <a:xfrm>
              <a:off x="114300" y="-47625"/>
              <a:ext cx="1824515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6487712" y="404458"/>
            <a:ext cx="8328691" cy="2833543"/>
            <a:chOff x="0" y="0"/>
            <a:chExt cx="2053115" cy="698500"/>
          </a:xfrm>
        </p:grpSpPr>
        <p:sp>
          <p:nvSpPr>
            <p:cNvPr id="52" name="Freeform 52"/>
            <p:cNvSpPr/>
            <p:nvPr/>
          </p:nvSpPr>
          <p:spPr>
            <a:xfrm>
              <a:off x="1606" y="0"/>
              <a:ext cx="2049902" cy="698500"/>
            </a:xfrm>
            <a:custGeom>
              <a:avLst/>
              <a:gdLst/>
              <a:ahLst/>
              <a:cxnLst/>
              <a:rect l="l" t="t" r="r" b="b"/>
              <a:pathLst>
                <a:path w="2049902" h="698500">
                  <a:moveTo>
                    <a:pt x="2047302" y="356481"/>
                  </a:moveTo>
                  <a:lnTo>
                    <a:pt x="1852516" y="691269"/>
                  </a:lnTo>
                  <a:cubicBezTo>
                    <a:pt x="1849911" y="695746"/>
                    <a:pt x="1845123" y="698500"/>
                    <a:pt x="1839943" y="698500"/>
                  </a:cubicBezTo>
                  <a:lnTo>
                    <a:pt x="209960" y="698500"/>
                  </a:lnTo>
                  <a:cubicBezTo>
                    <a:pt x="204780" y="698500"/>
                    <a:pt x="199992" y="695746"/>
                    <a:pt x="197387" y="691269"/>
                  </a:cubicBezTo>
                  <a:lnTo>
                    <a:pt x="2601" y="356481"/>
                  </a:lnTo>
                  <a:cubicBezTo>
                    <a:pt x="0" y="352011"/>
                    <a:pt x="0" y="346489"/>
                    <a:pt x="2601" y="342019"/>
                  </a:cubicBezTo>
                  <a:lnTo>
                    <a:pt x="197387" y="7231"/>
                  </a:lnTo>
                  <a:cubicBezTo>
                    <a:pt x="199992" y="2754"/>
                    <a:pt x="204780" y="0"/>
                    <a:pt x="209960" y="0"/>
                  </a:cubicBezTo>
                  <a:lnTo>
                    <a:pt x="1839943" y="0"/>
                  </a:lnTo>
                  <a:cubicBezTo>
                    <a:pt x="1845123" y="0"/>
                    <a:pt x="1849911" y="2754"/>
                    <a:pt x="1852516" y="7231"/>
                  </a:cubicBezTo>
                  <a:lnTo>
                    <a:pt x="2047302" y="342019"/>
                  </a:lnTo>
                  <a:cubicBezTo>
                    <a:pt x="2049902" y="346489"/>
                    <a:pt x="2049902" y="352011"/>
                    <a:pt x="2047302" y="35648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53" name="TextBox 53"/>
            <p:cNvSpPr txBox="1"/>
            <p:nvPr/>
          </p:nvSpPr>
          <p:spPr>
            <a:xfrm>
              <a:off x="114300" y="-47625"/>
              <a:ext cx="1824515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3836794" y="5041532"/>
            <a:ext cx="10134166" cy="26035"/>
          </a:xfrm>
          <a:prstGeom prst="line">
            <a:avLst/>
          </a:prstGeom>
          <a:ln w="7620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3836794" y="6326673"/>
            <a:ext cx="10134166" cy="0"/>
          </a:xfrm>
          <a:prstGeom prst="line">
            <a:avLst/>
          </a:prstGeom>
          <a:ln w="7620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 rot="5400000">
            <a:off x="3203648" y="4216793"/>
            <a:ext cx="625452" cy="602657"/>
            <a:chOff x="0" y="0"/>
            <a:chExt cx="812800" cy="783178"/>
          </a:xfrm>
        </p:grpSpPr>
        <p:sp>
          <p:nvSpPr>
            <p:cNvPr id="6" name="Freeform 6"/>
            <p:cNvSpPr/>
            <p:nvPr/>
          </p:nvSpPr>
          <p:spPr>
            <a:xfrm>
              <a:off x="44912" y="75223"/>
              <a:ext cx="722976" cy="707955"/>
            </a:xfrm>
            <a:custGeom>
              <a:avLst/>
              <a:gdLst/>
              <a:ahLst/>
              <a:cxnLst/>
              <a:rect l="l" t="t" r="r" b="b"/>
              <a:pathLst>
                <a:path w="722976" h="707955">
                  <a:moveTo>
                    <a:pt x="418501" y="34647"/>
                  </a:moveTo>
                  <a:lnTo>
                    <a:pt x="710875" y="598085"/>
                  </a:lnTo>
                  <a:cubicBezTo>
                    <a:pt x="722976" y="621404"/>
                    <a:pt x="722034" y="649346"/>
                    <a:pt x="708390" y="671797"/>
                  </a:cubicBezTo>
                  <a:cubicBezTo>
                    <a:pt x="694746" y="694248"/>
                    <a:pt x="670378" y="707955"/>
                    <a:pt x="644107" y="707955"/>
                  </a:cubicBezTo>
                  <a:lnTo>
                    <a:pt x="78869" y="707955"/>
                  </a:lnTo>
                  <a:cubicBezTo>
                    <a:pt x="52598" y="707955"/>
                    <a:pt x="28230" y="694248"/>
                    <a:pt x="14586" y="671797"/>
                  </a:cubicBezTo>
                  <a:cubicBezTo>
                    <a:pt x="942" y="649346"/>
                    <a:pt x="0" y="621404"/>
                    <a:pt x="12101" y="598085"/>
                  </a:cubicBezTo>
                  <a:lnTo>
                    <a:pt x="304475" y="34647"/>
                  </a:lnTo>
                  <a:cubicBezTo>
                    <a:pt x="315521" y="13360"/>
                    <a:pt x="337506" y="0"/>
                    <a:pt x="361488" y="0"/>
                  </a:cubicBezTo>
                  <a:cubicBezTo>
                    <a:pt x="385470" y="0"/>
                    <a:pt x="407455" y="13360"/>
                    <a:pt x="418501" y="34647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3203648" y="5501935"/>
            <a:ext cx="625452" cy="602657"/>
            <a:chOff x="0" y="0"/>
            <a:chExt cx="812800" cy="783178"/>
          </a:xfrm>
        </p:grpSpPr>
        <p:sp>
          <p:nvSpPr>
            <p:cNvPr id="9" name="Freeform 9"/>
            <p:cNvSpPr/>
            <p:nvPr/>
          </p:nvSpPr>
          <p:spPr>
            <a:xfrm>
              <a:off x="44912" y="75223"/>
              <a:ext cx="722976" cy="707955"/>
            </a:xfrm>
            <a:custGeom>
              <a:avLst/>
              <a:gdLst/>
              <a:ahLst/>
              <a:cxnLst/>
              <a:rect l="l" t="t" r="r" b="b"/>
              <a:pathLst>
                <a:path w="722976" h="707955">
                  <a:moveTo>
                    <a:pt x="418501" y="34647"/>
                  </a:moveTo>
                  <a:lnTo>
                    <a:pt x="710875" y="598085"/>
                  </a:lnTo>
                  <a:cubicBezTo>
                    <a:pt x="722976" y="621404"/>
                    <a:pt x="722034" y="649346"/>
                    <a:pt x="708390" y="671797"/>
                  </a:cubicBezTo>
                  <a:cubicBezTo>
                    <a:pt x="694746" y="694248"/>
                    <a:pt x="670378" y="707955"/>
                    <a:pt x="644107" y="707955"/>
                  </a:cubicBezTo>
                  <a:lnTo>
                    <a:pt x="78869" y="707955"/>
                  </a:lnTo>
                  <a:cubicBezTo>
                    <a:pt x="52598" y="707955"/>
                    <a:pt x="28230" y="694248"/>
                    <a:pt x="14586" y="671797"/>
                  </a:cubicBezTo>
                  <a:cubicBezTo>
                    <a:pt x="942" y="649346"/>
                    <a:pt x="0" y="621404"/>
                    <a:pt x="12101" y="598085"/>
                  </a:cubicBezTo>
                  <a:lnTo>
                    <a:pt x="304475" y="34647"/>
                  </a:lnTo>
                  <a:cubicBezTo>
                    <a:pt x="315521" y="13360"/>
                    <a:pt x="337506" y="0"/>
                    <a:pt x="361488" y="0"/>
                  </a:cubicBezTo>
                  <a:cubicBezTo>
                    <a:pt x="385470" y="0"/>
                    <a:pt x="407455" y="13360"/>
                    <a:pt x="418501" y="34647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id="11" name="AutoShape 11"/>
          <p:cNvSpPr/>
          <p:nvPr/>
        </p:nvSpPr>
        <p:spPr>
          <a:xfrm flipV="1">
            <a:off x="3836794" y="7602207"/>
            <a:ext cx="10134166" cy="65191"/>
          </a:xfrm>
          <a:prstGeom prst="line">
            <a:avLst/>
          </a:prstGeom>
          <a:ln w="7620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flipV="1">
            <a:off x="3844744" y="8916012"/>
            <a:ext cx="10126217" cy="7161"/>
          </a:xfrm>
          <a:prstGeom prst="line">
            <a:avLst/>
          </a:prstGeom>
          <a:ln w="7620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 rot="5400000">
            <a:off x="3203648" y="6838053"/>
            <a:ext cx="625452" cy="602657"/>
            <a:chOff x="0" y="0"/>
            <a:chExt cx="812800" cy="783178"/>
          </a:xfrm>
        </p:grpSpPr>
        <p:sp>
          <p:nvSpPr>
            <p:cNvPr id="14" name="Freeform 14"/>
            <p:cNvSpPr/>
            <p:nvPr/>
          </p:nvSpPr>
          <p:spPr>
            <a:xfrm>
              <a:off x="44912" y="75223"/>
              <a:ext cx="722976" cy="707955"/>
            </a:xfrm>
            <a:custGeom>
              <a:avLst/>
              <a:gdLst/>
              <a:ahLst/>
              <a:cxnLst/>
              <a:rect l="l" t="t" r="r" b="b"/>
              <a:pathLst>
                <a:path w="722976" h="707955">
                  <a:moveTo>
                    <a:pt x="418501" y="34647"/>
                  </a:moveTo>
                  <a:lnTo>
                    <a:pt x="710875" y="598085"/>
                  </a:lnTo>
                  <a:cubicBezTo>
                    <a:pt x="722976" y="621404"/>
                    <a:pt x="722034" y="649346"/>
                    <a:pt x="708390" y="671797"/>
                  </a:cubicBezTo>
                  <a:cubicBezTo>
                    <a:pt x="694746" y="694248"/>
                    <a:pt x="670378" y="707955"/>
                    <a:pt x="644107" y="707955"/>
                  </a:cubicBezTo>
                  <a:lnTo>
                    <a:pt x="78869" y="707955"/>
                  </a:lnTo>
                  <a:cubicBezTo>
                    <a:pt x="52598" y="707955"/>
                    <a:pt x="28230" y="694248"/>
                    <a:pt x="14586" y="671797"/>
                  </a:cubicBezTo>
                  <a:cubicBezTo>
                    <a:pt x="942" y="649346"/>
                    <a:pt x="0" y="621404"/>
                    <a:pt x="12101" y="598085"/>
                  </a:cubicBezTo>
                  <a:lnTo>
                    <a:pt x="304475" y="34647"/>
                  </a:lnTo>
                  <a:cubicBezTo>
                    <a:pt x="315521" y="13360"/>
                    <a:pt x="337506" y="0"/>
                    <a:pt x="361488" y="0"/>
                  </a:cubicBezTo>
                  <a:cubicBezTo>
                    <a:pt x="385470" y="0"/>
                    <a:pt x="407455" y="13360"/>
                    <a:pt x="418501" y="34647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16" name="Group 16"/>
          <p:cNvGrpSpPr/>
          <p:nvPr/>
        </p:nvGrpSpPr>
        <p:grpSpPr>
          <a:xfrm rot="5400000">
            <a:off x="3249448" y="8131216"/>
            <a:ext cx="605950" cy="583867"/>
            <a:chOff x="0" y="0"/>
            <a:chExt cx="812800" cy="783178"/>
          </a:xfrm>
        </p:grpSpPr>
        <p:sp>
          <p:nvSpPr>
            <p:cNvPr id="17" name="Freeform 17"/>
            <p:cNvSpPr/>
            <p:nvPr/>
          </p:nvSpPr>
          <p:spPr>
            <a:xfrm>
              <a:off x="46358" y="77644"/>
              <a:ext cx="720085" cy="705534"/>
            </a:xfrm>
            <a:custGeom>
              <a:avLst/>
              <a:gdLst/>
              <a:ahLst/>
              <a:cxnLst/>
              <a:rect l="l" t="t" r="r" b="b"/>
              <a:pathLst>
                <a:path w="720085" h="705534">
                  <a:moveTo>
                    <a:pt x="418890" y="35762"/>
                  </a:moveTo>
                  <a:lnTo>
                    <a:pt x="707594" y="592128"/>
                  </a:lnTo>
                  <a:cubicBezTo>
                    <a:pt x="720084" y="616197"/>
                    <a:pt x="719112" y="645039"/>
                    <a:pt x="705029" y="668213"/>
                  </a:cubicBezTo>
                  <a:cubicBezTo>
                    <a:pt x="690947" y="691386"/>
                    <a:pt x="665794" y="705534"/>
                    <a:pt x="638677" y="705534"/>
                  </a:cubicBezTo>
                  <a:lnTo>
                    <a:pt x="81407" y="705534"/>
                  </a:lnTo>
                  <a:cubicBezTo>
                    <a:pt x="54290" y="705534"/>
                    <a:pt x="29137" y="691386"/>
                    <a:pt x="15055" y="668213"/>
                  </a:cubicBezTo>
                  <a:cubicBezTo>
                    <a:pt x="972" y="645039"/>
                    <a:pt x="0" y="616197"/>
                    <a:pt x="12490" y="592128"/>
                  </a:cubicBezTo>
                  <a:lnTo>
                    <a:pt x="301194" y="35762"/>
                  </a:lnTo>
                  <a:cubicBezTo>
                    <a:pt x="312596" y="13790"/>
                    <a:pt x="335288" y="0"/>
                    <a:pt x="360042" y="0"/>
                  </a:cubicBezTo>
                  <a:cubicBezTo>
                    <a:pt x="384796" y="0"/>
                    <a:pt x="407488" y="13790"/>
                    <a:pt x="418890" y="3576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-1025254" y="2039986"/>
            <a:ext cx="20338508" cy="1946335"/>
            <a:chOff x="0" y="0"/>
            <a:chExt cx="7559944" cy="723464"/>
          </a:xfrm>
        </p:grpSpPr>
        <p:sp>
          <p:nvSpPr>
            <p:cNvPr id="20" name="Freeform 20"/>
            <p:cNvSpPr/>
            <p:nvPr/>
          </p:nvSpPr>
          <p:spPr>
            <a:xfrm>
              <a:off x="2355" y="0"/>
              <a:ext cx="7555233" cy="723464"/>
            </a:xfrm>
            <a:custGeom>
              <a:avLst/>
              <a:gdLst/>
              <a:ahLst/>
              <a:cxnLst/>
              <a:rect l="l" t="t" r="r" b="b"/>
              <a:pathLst>
                <a:path w="7555233" h="723464">
                  <a:moveTo>
                    <a:pt x="7342970" y="0"/>
                  </a:moveTo>
                  <a:lnTo>
                    <a:pt x="9065" y="0"/>
                  </a:lnTo>
                  <a:cubicBezTo>
                    <a:pt x="6356" y="0"/>
                    <a:pt x="3803" y="1268"/>
                    <a:pt x="2167" y="3427"/>
                  </a:cubicBezTo>
                  <a:cubicBezTo>
                    <a:pt x="531" y="5586"/>
                    <a:pt x="0" y="8386"/>
                    <a:pt x="733" y="10994"/>
                  </a:cubicBezTo>
                  <a:lnTo>
                    <a:pt x="197757" y="712470"/>
                  </a:lnTo>
                  <a:cubicBezTo>
                    <a:pt x="199583" y="718972"/>
                    <a:pt x="205512" y="723464"/>
                    <a:pt x="212265" y="723464"/>
                  </a:cubicBezTo>
                  <a:lnTo>
                    <a:pt x="7546170" y="723464"/>
                  </a:lnTo>
                  <a:cubicBezTo>
                    <a:pt x="7548878" y="723464"/>
                    <a:pt x="7551430" y="722196"/>
                    <a:pt x="7553067" y="720037"/>
                  </a:cubicBezTo>
                  <a:cubicBezTo>
                    <a:pt x="7554702" y="717878"/>
                    <a:pt x="7555233" y="715078"/>
                    <a:pt x="7554501" y="712470"/>
                  </a:cubicBezTo>
                  <a:lnTo>
                    <a:pt x="7357477" y="10994"/>
                  </a:lnTo>
                  <a:cubicBezTo>
                    <a:pt x="7355651" y="4493"/>
                    <a:pt x="7349723" y="0"/>
                    <a:pt x="7342970" y="0"/>
                  </a:cubicBez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01600" y="-66675"/>
              <a:ext cx="7356744" cy="790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1025254" y="9313833"/>
            <a:ext cx="20338508" cy="1946335"/>
            <a:chOff x="0" y="0"/>
            <a:chExt cx="7559944" cy="723464"/>
          </a:xfrm>
        </p:grpSpPr>
        <p:sp>
          <p:nvSpPr>
            <p:cNvPr id="23" name="Freeform 23"/>
            <p:cNvSpPr/>
            <p:nvPr/>
          </p:nvSpPr>
          <p:spPr>
            <a:xfrm>
              <a:off x="2355" y="0"/>
              <a:ext cx="7555233" cy="723464"/>
            </a:xfrm>
            <a:custGeom>
              <a:avLst/>
              <a:gdLst/>
              <a:ahLst/>
              <a:cxnLst/>
              <a:rect l="l" t="t" r="r" b="b"/>
              <a:pathLst>
                <a:path w="7555233" h="723464">
                  <a:moveTo>
                    <a:pt x="7342970" y="0"/>
                  </a:moveTo>
                  <a:lnTo>
                    <a:pt x="9065" y="0"/>
                  </a:lnTo>
                  <a:cubicBezTo>
                    <a:pt x="6356" y="0"/>
                    <a:pt x="3803" y="1268"/>
                    <a:pt x="2167" y="3427"/>
                  </a:cubicBezTo>
                  <a:cubicBezTo>
                    <a:pt x="531" y="5586"/>
                    <a:pt x="0" y="8386"/>
                    <a:pt x="733" y="10994"/>
                  </a:cubicBezTo>
                  <a:lnTo>
                    <a:pt x="197757" y="712470"/>
                  </a:lnTo>
                  <a:cubicBezTo>
                    <a:pt x="199583" y="718972"/>
                    <a:pt x="205512" y="723464"/>
                    <a:pt x="212265" y="723464"/>
                  </a:cubicBezTo>
                  <a:lnTo>
                    <a:pt x="7546170" y="723464"/>
                  </a:lnTo>
                  <a:cubicBezTo>
                    <a:pt x="7548878" y="723464"/>
                    <a:pt x="7551430" y="722196"/>
                    <a:pt x="7553067" y="720037"/>
                  </a:cubicBezTo>
                  <a:cubicBezTo>
                    <a:pt x="7554702" y="717878"/>
                    <a:pt x="7555233" y="715078"/>
                    <a:pt x="7554501" y="712470"/>
                  </a:cubicBezTo>
                  <a:lnTo>
                    <a:pt x="7357477" y="10994"/>
                  </a:lnTo>
                  <a:cubicBezTo>
                    <a:pt x="7355651" y="4493"/>
                    <a:pt x="7349723" y="0"/>
                    <a:pt x="7342970" y="0"/>
                  </a:cubicBez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01600" y="-66675"/>
              <a:ext cx="7356744" cy="790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4001467" y="4183385"/>
            <a:ext cx="6961874" cy="516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65"/>
              </a:lnSpc>
            </a:pPr>
            <a:r>
              <a:rPr lang="en-US" sz="228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ՆԱԽԱՏԵՍՎԱԾ ԳՈՐԾՈՂՈՒԹՅՈՒՆՆԵՐԻ ԹԻՎԸ</a:t>
            </a:r>
            <a:endParaRPr lang="en-US" sz="228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042420" y="5241376"/>
            <a:ext cx="4398897" cy="797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20"/>
              </a:lnSpc>
            </a:pPr>
            <a:r>
              <a:rPr lang="en-US" sz="351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ԿԱՏԱՐՎԱԾ</a:t>
            </a:r>
            <a:endParaRPr lang="en-US" sz="351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4001467" y="6559955"/>
            <a:ext cx="8057250" cy="797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20"/>
              </a:lnSpc>
            </a:pPr>
            <a:r>
              <a:rPr lang="en-US" sz="351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ԿԱՏԱՐՎԱԾ ՄԱՍՆԱԿԻ</a:t>
            </a:r>
            <a:endParaRPr lang="en-US" sz="351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4001467" y="7824892"/>
            <a:ext cx="6343200" cy="797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20"/>
              </a:lnSpc>
            </a:pPr>
            <a:r>
              <a:rPr lang="en-US" sz="351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ՉԿԱՏԱՐՎԱԾ</a:t>
            </a:r>
            <a:endParaRPr lang="en-US" sz="351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0733837" y="3816784"/>
            <a:ext cx="1507552" cy="1171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95"/>
              </a:lnSpc>
            </a:pPr>
            <a:r>
              <a:rPr lang="en-US" sz="51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</a:t>
            </a:r>
            <a:endParaRPr lang="en-US" sz="51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2470892" y="3950512"/>
            <a:ext cx="1521178" cy="961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05"/>
              </a:lnSpc>
            </a:pPr>
            <a:r>
              <a:rPr lang="en-US" sz="425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  <a:endParaRPr lang="en-US" sz="425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2270866" y="5199602"/>
            <a:ext cx="1869936" cy="894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65"/>
              </a:lnSpc>
            </a:pPr>
            <a:r>
              <a:rPr lang="en-US" sz="393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  <a:endParaRPr lang="en-US" sz="393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2271502" y="6561974"/>
            <a:ext cx="1864930" cy="890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10"/>
              </a:lnSpc>
            </a:pPr>
            <a:r>
              <a:rPr lang="en-US" sz="390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</a:t>
            </a:r>
            <a:endParaRPr lang="en-US" sz="390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2303126" y="7723734"/>
            <a:ext cx="1959296" cy="870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5"/>
              </a:lnSpc>
            </a:pPr>
            <a:r>
              <a:rPr lang="en-US" sz="383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0%</a:t>
            </a:r>
            <a:endParaRPr lang="en-US" sz="383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0677495" y="4939930"/>
            <a:ext cx="1620236" cy="1248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5"/>
              </a:lnSpc>
            </a:pPr>
            <a:r>
              <a:rPr lang="en-US" sz="553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</a:t>
            </a:r>
            <a:endParaRPr lang="en-US" sz="553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770744" y="2654092"/>
            <a:ext cx="16902875" cy="722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320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ԸՆԹԱՑԱԿԱՐԳԱՅԻՆ (ՔԱՆԱԿԱԿԱՆ) ԳՆԱՀԱՏՄԱՆ ՑՈՒՑԱՆԻՇ 2023-2024ԹԹ․</a:t>
            </a:r>
            <a:endParaRPr lang="en-US" sz="320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0523442" y="6254247"/>
            <a:ext cx="1779685" cy="136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55"/>
              </a:lnSpc>
            </a:pPr>
            <a:r>
              <a:rPr lang="en-US" sz="607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</a:t>
            </a:r>
            <a:endParaRPr lang="en-US" sz="607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1095219" y="7251908"/>
            <a:ext cx="625121" cy="1586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55"/>
              </a:lnSpc>
            </a:pPr>
            <a:r>
              <a:rPr lang="en-US" sz="703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</a:t>
            </a:r>
            <a:endParaRPr lang="en-US" sz="703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grpSp>
        <p:nvGrpSpPr>
          <p:cNvPr id="38" name="Group 38"/>
          <p:cNvGrpSpPr/>
          <p:nvPr/>
        </p:nvGrpSpPr>
        <p:grpSpPr>
          <a:xfrm>
            <a:off x="-61233" y="355730"/>
            <a:ext cx="17599933" cy="1465500"/>
            <a:chOff x="0" y="0"/>
            <a:chExt cx="4431855" cy="369029"/>
          </a:xfrm>
        </p:grpSpPr>
        <p:sp>
          <p:nvSpPr>
            <p:cNvPr id="39" name="Freeform 39"/>
            <p:cNvSpPr/>
            <p:nvPr/>
          </p:nvSpPr>
          <p:spPr>
            <a:xfrm>
              <a:off x="5035" y="0"/>
              <a:ext cx="4421785" cy="369029"/>
            </a:xfrm>
            <a:custGeom>
              <a:avLst/>
              <a:gdLst/>
              <a:ahLst/>
              <a:cxnLst/>
              <a:rect l="l" t="t" r="r" b="b"/>
              <a:pathLst>
                <a:path w="4421785" h="369029">
                  <a:moveTo>
                    <a:pt x="4210423" y="0"/>
                  </a:moveTo>
                  <a:lnTo>
                    <a:pt x="8162" y="0"/>
                  </a:lnTo>
                  <a:cubicBezTo>
                    <a:pt x="5404" y="0"/>
                    <a:pt x="2851" y="1457"/>
                    <a:pt x="1448" y="3831"/>
                  </a:cubicBezTo>
                  <a:cubicBezTo>
                    <a:pt x="45" y="6205"/>
                    <a:pt x="0" y="9144"/>
                    <a:pt x="1330" y="11560"/>
                  </a:cubicBezTo>
                  <a:lnTo>
                    <a:pt x="191800" y="357469"/>
                  </a:lnTo>
                  <a:cubicBezTo>
                    <a:pt x="195726" y="364599"/>
                    <a:pt x="203221" y="369029"/>
                    <a:pt x="211362" y="369029"/>
                  </a:cubicBezTo>
                  <a:lnTo>
                    <a:pt x="4413623" y="369029"/>
                  </a:lnTo>
                  <a:cubicBezTo>
                    <a:pt x="4416381" y="369029"/>
                    <a:pt x="4418934" y="367572"/>
                    <a:pt x="4420337" y="365198"/>
                  </a:cubicBezTo>
                  <a:cubicBezTo>
                    <a:pt x="4421740" y="362824"/>
                    <a:pt x="4421785" y="359885"/>
                    <a:pt x="4420455" y="357469"/>
                  </a:cubicBezTo>
                  <a:lnTo>
                    <a:pt x="4229985" y="11560"/>
                  </a:lnTo>
                  <a:cubicBezTo>
                    <a:pt x="4226059" y="4429"/>
                    <a:pt x="4218563" y="0"/>
                    <a:pt x="4210423" y="0"/>
                  </a:cubicBezTo>
                  <a:close/>
                </a:path>
              </a:pathLst>
            </a:custGeom>
            <a:solidFill>
              <a:srgbClr val="243B55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101600" y="-66675"/>
              <a:ext cx="4228655" cy="435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1418386" y="403357"/>
            <a:ext cx="12128035" cy="1295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45"/>
              </a:lnSpc>
            </a:pPr>
            <a:r>
              <a:rPr lang="en-US" sz="326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ՈԼՈՐՏ 11․ ՄԱՐԴՈՒ ԻՐԱՎՈՒՆՔՆԵՐԻ ՈԼՈՐՏՈՒՄ ՄԻՋԱԶԳԱՅԻՆ ՀԱՄԱԳՈՐԾԱԿՑՈՒԹՅԱՆ ԱՄՐԱՊՆԴՈՒՄ</a:t>
            </a:r>
            <a:endParaRPr lang="en-US" sz="326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grpSp>
        <p:nvGrpSpPr>
          <p:cNvPr id="42" name="Group 42"/>
          <p:cNvGrpSpPr/>
          <p:nvPr/>
        </p:nvGrpSpPr>
        <p:grpSpPr>
          <a:xfrm>
            <a:off x="-2508631" y="9314273"/>
            <a:ext cx="11524578" cy="6935563"/>
            <a:chOff x="0" y="0"/>
            <a:chExt cx="1160673" cy="698500"/>
          </a:xfrm>
        </p:grpSpPr>
        <p:sp>
          <p:nvSpPr>
            <p:cNvPr id="43" name="Freeform 43"/>
            <p:cNvSpPr/>
            <p:nvPr/>
          </p:nvSpPr>
          <p:spPr>
            <a:xfrm>
              <a:off x="3354" y="0"/>
              <a:ext cx="1153965" cy="698500"/>
            </a:xfrm>
            <a:custGeom>
              <a:avLst/>
              <a:gdLst/>
              <a:ahLst/>
              <a:cxnLst/>
              <a:rect l="l" t="t" r="r" b="b"/>
              <a:pathLst>
                <a:path w="1153965" h="698500">
                  <a:moveTo>
                    <a:pt x="1148535" y="364347"/>
                  </a:moveTo>
                  <a:lnTo>
                    <a:pt x="962902" y="683403"/>
                  </a:lnTo>
                  <a:cubicBezTo>
                    <a:pt x="957464" y="692750"/>
                    <a:pt x="947466" y="698500"/>
                    <a:pt x="936652" y="698500"/>
                  </a:cubicBezTo>
                  <a:lnTo>
                    <a:pt x="217312" y="698500"/>
                  </a:lnTo>
                  <a:cubicBezTo>
                    <a:pt x="206498" y="698500"/>
                    <a:pt x="196501" y="692750"/>
                    <a:pt x="191062" y="683403"/>
                  </a:cubicBezTo>
                  <a:lnTo>
                    <a:pt x="5430" y="364347"/>
                  </a:lnTo>
                  <a:cubicBezTo>
                    <a:pt x="0" y="355015"/>
                    <a:pt x="0" y="343485"/>
                    <a:pt x="5430" y="334153"/>
                  </a:cubicBezTo>
                  <a:lnTo>
                    <a:pt x="191062" y="15097"/>
                  </a:lnTo>
                  <a:cubicBezTo>
                    <a:pt x="196501" y="5750"/>
                    <a:pt x="206498" y="0"/>
                    <a:pt x="217312" y="0"/>
                  </a:cubicBezTo>
                  <a:lnTo>
                    <a:pt x="936652" y="0"/>
                  </a:lnTo>
                  <a:cubicBezTo>
                    <a:pt x="947466" y="0"/>
                    <a:pt x="957464" y="5750"/>
                    <a:pt x="962902" y="15097"/>
                  </a:cubicBezTo>
                  <a:lnTo>
                    <a:pt x="1148535" y="334153"/>
                  </a:lnTo>
                  <a:cubicBezTo>
                    <a:pt x="1153965" y="343485"/>
                    <a:pt x="1153965" y="355015"/>
                    <a:pt x="1148535" y="364347"/>
                  </a:cubicBezTo>
                  <a:close/>
                </a:path>
              </a:pathLst>
            </a:custGeom>
            <a:solidFill>
              <a:srgbClr val="243B55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114300" y="-47625"/>
              <a:ext cx="932073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-936718" y="9948510"/>
            <a:ext cx="8328691" cy="2833543"/>
            <a:chOff x="0" y="0"/>
            <a:chExt cx="2053115" cy="698500"/>
          </a:xfrm>
        </p:grpSpPr>
        <p:sp>
          <p:nvSpPr>
            <p:cNvPr id="46" name="Freeform 46"/>
            <p:cNvSpPr/>
            <p:nvPr/>
          </p:nvSpPr>
          <p:spPr>
            <a:xfrm>
              <a:off x="1606" y="0"/>
              <a:ext cx="2049902" cy="698500"/>
            </a:xfrm>
            <a:custGeom>
              <a:avLst/>
              <a:gdLst/>
              <a:ahLst/>
              <a:cxnLst/>
              <a:rect l="l" t="t" r="r" b="b"/>
              <a:pathLst>
                <a:path w="2049902" h="698500">
                  <a:moveTo>
                    <a:pt x="2047302" y="356481"/>
                  </a:moveTo>
                  <a:lnTo>
                    <a:pt x="1852516" y="691269"/>
                  </a:lnTo>
                  <a:cubicBezTo>
                    <a:pt x="1849911" y="695746"/>
                    <a:pt x="1845123" y="698500"/>
                    <a:pt x="1839943" y="698500"/>
                  </a:cubicBezTo>
                  <a:lnTo>
                    <a:pt x="209960" y="698500"/>
                  </a:lnTo>
                  <a:cubicBezTo>
                    <a:pt x="204780" y="698500"/>
                    <a:pt x="199992" y="695746"/>
                    <a:pt x="197387" y="691269"/>
                  </a:cubicBezTo>
                  <a:lnTo>
                    <a:pt x="2601" y="356481"/>
                  </a:lnTo>
                  <a:cubicBezTo>
                    <a:pt x="0" y="352011"/>
                    <a:pt x="0" y="346489"/>
                    <a:pt x="2601" y="342019"/>
                  </a:cubicBezTo>
                  <a:lnTo>
                    <a:pt x="197387" y="7231"/>
                  </a:lnTo>
                  <a:cubicBezTo>
                    <a:pt x="199992" y="2754"/>
                    <a:pt x="204780" y="0"/>
                    <a:pt x="209960" y="0"/>
                  </a:cubicBezTo>
                  <a:lnTo>
                    <a:pt x="1839943" y="0"/>
                  </a:lnTo>
                  <a:cubicBezTo>
                    <a:pt x="1845123" y="0"/>
                    <a:pt x="1849911" y="2754"/>
                    <a:pt x="1852516" y="7231"/>
                  </a:cubicBezTo>
                  <a:lnTo>
                    <a:pt x="2047302" y="342019"/>
                  </a:lnTo>
                  <a:cubicBezTo>
                    <a:pt x="2049902" y="346489"/>
                    <a:pt x="2049902" y="352011"/>
                    <a:pt x="2047302" y="35648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114300" y="-47625"/>
              <a:ext cx="1824515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-7557947" y="-299111"/>
            <a:ext cx="8328691" cy="2833543"/>
            <a:chOff x="0" y="0"/>
            <a:chExt cx="2053115" cy="698500"/>
          </a:xfrm>
        </p:grpSpPr>
        <p:sp>
          <p:nvSpPr>
            <p:cNvPr id="49" name="Freeform 49"/>
            <p:cNvSpPr/>
            <p:nvPr/>
          </p:nvSpPr>
          <p:spPr>
            <a:xfrm>
              <a:off x="1606" y="0"/>
              <a:ext cx="2049902" cy="698500"/>
            </a:xfrm>
            <a:custGeom>
              <a:avLst/>
              <a:gdLst/>
              <a:ahLst/>
              <a:cxnLst/>
              <a:rect l="l" t="t" r="r" b="b"/>
              <a:pathLst>
                <a:path w="2049902" h="698500">
                  <a:moveTo>
                    <a:pt x="2047302" y="356481"/>
                  </a:moveTo>
                  <a:lnTo>
                    <a:pt x="1852516" y="691269"/>
                  </a:lnTo>
                  <a:cubicBezTo>
                    <a:pt x="1849911" y="695746"/>
                    <a:pt x="1845123" y="698500"/>
                    <a:pt x="1839943" y="698500"/>
                  </a:cubicBezTo>
                  <a:lnTo>
                    <a:pt x="209960" y="698500"/>
                  </a:lnTo>
                  <a:cubicBezTo>
                    <a:pt x="204780" y="698500"/>
                    <a:pt x="199992" y="695746"/>
                    <a:pt x="197387" y="691269"/>
                  </a:cubicBezTo>
                  <a:lnTo>
                    <a:pt x="2601" y="356481"/>
                  </a:lnTo>
                  <a:cubicBezTo>
                    <a:pt x="0" y="352011"/>
                    <a:pt x="0" y="346489"/>
                    <a:pt x="2601" y="342019"/>
                  </a:cubicBezTo>
                  <a:lnTo>
                    <a:pt x="197387" y="7231"/>
                  </a:lnTo>
                  <a:cubicBezTo>
                    <a:pt x="199992" y="2754"/>
                    <a:pt x="204780" y="0"/>
                    <a:pt x="209960" y="0"/>
                  </a:cubicBezTo>
                  <a:lnTo>
                    <a:pt x="1839943" y="0"/>
                  </a:lnTo>
                  <a:cubicBezTo>
                    <a:pt x="1845123" y="0"/>
                    <a:pt x="1849911" y="2754"/>
                    <a:pt x="1852516" y="7231"/>
                  </a:cubicBezTo>
                  <a:lnTo>
                    <a:pt x="2047302" y="342019"/>
                  </a:lnTo>
                  <a:cubicBezTo>
                    <a:pt x="2049902" y="346489"/>
                    <a:pt x="2049902" y="352011"/>
                    <a:pt x="2047302" y="35648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50" name="TextBox 50"/>
            <p:cNvSpPr txBox="1"/>
            <p:nvPr/>
          </p:nvSpPr>
          <p:spPr>
            <a:xfrm>
              <a:off x="114300" y="-47625"/>
              <a:ext cx="1824515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6487712" y="404458"/>
            <a:ext cx="8328691" cy="2833543"/>
            <a:chOff x="0" y="0"/>
            <a:chExt cx="2053115" cy="698500"/>
          </a:xfrm>
        </p:grpSpPr>
        <p:sp>
          <p:nvSpPr>
            <p:cNvPr id="52" name="Freeform 52"/>
            <p:cNvSpPr/>
            <p:nvPr/>
          </p:nvSpPr>
          <p:spPr>
            <a:xfrm>
              <a:off x="1606" y="0"/>
              <a:ext cx="2049902" cy="698500"/>
            </a:xfrm>
            <a:custGeom>
              <a:avLst/>
              <a:gdLst/>
              <a:ahLst/>
              <a:cxnLst/>
              <a:rect l="l" t="t" r="r" b="b"/>
              <a:pathLst>
                <a:path w="2049902" h="698500">
                  <a:moveTo>
                    <a:pt x="2047302" y="356481"/>
                  </a:moveTo>
                  <a:lnTo>
                    <a:pt x="1852516" y="691269"/>
                  </a:lnTo>
                  <a:cubicBezTo>
                    <a:pt x="1849911" y="695746"/>
                    <a:pt x="1845123" y="698500"/>
                    <a:pt x="1839943" y="698500"/>
                  </a:cubicBezTo>
                  <a:lnTo>
                    <a:pt x="209960" y="698500"/>
                  </a:lnTo>
                  <a:cubicBezTo>
                    <a:pt x="204780" y="698500"/>
                    <a:pt x="199992" y="695746"/>
                    <a:pt x="197387" y="691269"/>
                  </a:cubicBezTo>
                  <a:lnTo>
                    <a:pt x="2601" y="356481"/>
                  </a:lnTo>
                  <a:cubicBezTo>
                    <a:pt x="0" y="352011"/>
                    <a:pt x="0" y="346489"/>
                    <a:pt x="2601" y="342019"/>
                  </a:cubicBezTo>
                  <a:lnTo>
                    <a:pt x="197387" y="7231"/>
                  </a:lnTo>
                  <a:cubicBezTo>
                    <a:pt x="199992" y="2754"/>
                    <a:pt x="204780" y="0"/>
                    <a:pt x="209960" y="0"/>
                  </a:cubicBezTo>
                  <a:lnTo>
                    <a:pt x="1839943" y="0"/>
                  </a:lnTo>
                  <a:cubicBezTo>
                    <a:pt x="1845123" y="0"/>
                    <a:pt x="1849911" y="2754"/>
                    <a:pt x="1852516" y="7231"/>
                  </a:cubicBezTo>
                  <a:lnTo>
                    <a:pt x="2047302" y="342019"/>
                  </a:lnTo>
                  <a:cubicBezTo>
                    <a:pt x="2049902" y="346489"/>
                    <a:pt x="2049902" y="352011"/>
                    <a:pt x="2047302" y="35648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53" name="TextBox 53"/>
            <p:cNvSpPr txBox="1"/>
            <p:nvPr/>
          </p:nvSpPr>
          <p:spPr>
            <a:xfrm>
              <a:off x="114300" y="-47625"/>
              <a:ext cx="1824515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592571" y="-5620317"/>
            <a:ext cx="8000049" cy="6875042"/>
            <a:chOff x="0" y="0"/>
            <a:chExt cx="812800" cy="698500"/>
          </a:xfrm>
        </p:grpSpPr>
        <p:sp>
          <p:nvSpPr>
            <p:cNvPr id="4" name="Freeform 4"/>
            <p:cNvSpPr/>
            <p:nvPr/>
          </p:nvSpPr>
          <p:spPr>
            <a:xfrm>
              <a:off x="6318" y="0"/>
              <a:ext cx="800164" cy="698500"/>
            </a:xfrm>
            <a:custGeom>
              <a:avLst/>
              <a:gdLst/>
              <a:ahLst/>
              <a:cxnLst/>
              <a:rect l="l" t="t" r="r" b="b"/>
              <a:pathLst>
                <a:path w="800164" h="698500">
                  <a:moveTo>
                    <a:pt x="789935" y="377690"/>
                  </a:moveTo>
                  <a:lnTo>
                    <a:pt x="619829" y="670060"/>
                  </a:lnTo>
                  <a:cubicBezTo>
                    <a:pt x="609584" y="687668"/>
                    <a:pt x="590750" y="698500"/>
                    <a:pt x="570379" y="698500"/>
                  </a:cubicBezTo>
                  <a:lnTo>
                    <a:pt x="229785" y="698500"/>
                  </a:lnTo>
                  <a:cubicBezTo>
                    <a:pt x="209414" y="698500"/>
                    <a:pt x="190580" y="687668"/>
                    <a:pt x="180335" y="670060"/>
                  </a:cubicBezTo>
                  <a:lnTo>
                    <a:pt x="10229" y="377690"/>
                  </a:lnTo>
                  <a:cubicBezTo>
                    <a:pt x="0" y="360109"/>
                    <a:pt x="0" y="338391"/>
                    <a:pt x="10229" y="320810"/>
                  </a:cubicBezTo>
                  <a:lnTo>
                    <a:pt x="180335" y="28440"/>
                  </a:lnTo>
                  <a:cubicBezTo>
                    <a:pt x="190580" y="10832"/>
                    <a:pt x="209414" y="0"/>
                    <a:pt x="229785" y="0"/>
                  </a:cubicBezTo>
                  <a:lnTo>
                    <a:pt x="570379" y="0"/>
                  </a:lnTo>
                  <a:cubicBezTo>
                    <a:pt x="590750" y="0"/>
                    <a:pt x="609584" y="10832"/>
                    <a:pt x="619829" y="28440"/>
                  </a:cubicBezTo>
                  <a:lnTo>
                    <a:pt x="789935" y="320810"/>
                  </a:lnTo>
                  <a:cubicBezTo>
                    <a:pt x="800164" y="338391"/>
                    <a:pt x="800164" y="360109"/>
                    <a:pt x="789935" y="377690"/>
                  </a:cubicBezTo>
                  <a:close/>
                </a:path>
              </a:pathLst>
            </a:custGeom>
            <a:solidFill>
              <a:srgbClr val="243B55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119942" y="5800137"/>
            <a:ext cx="3779940" cy="2535019"/>
            <a:chOff x="0" y="0"/>
            <a:chExt cx="1041526" cy="698500"/>
          </a:xfrm>
        </p:grpSpPr>
        <p:sp>
          <p:nvSpPr>
            <p:cNvPr id="7" name="Freeform 7"/>
            <p:cNvSpPr/>
            <p:nvPr/>
          </p:nvSpPr>
          <p:spPr>
            <a:xfrm>
              <a:off x="3540" y="0"/>
              <a:ext cx="1034446" cy="698500"/>
            </a:xfrm>
            <a:custGeom>
              <a:avLst/>
              <a:gdLst/>
              <a:ahLst/>
              <a:cxnLst/>
              <a:rect l="l" t="t" r="r" b="b"/>
              <a:pathLst>
                <a:path w="1034446" h="698500">
                  <a:moveTo>
                    <a:pt x="1028716" y="365183"/>
                  </a:moveTo>
                  <a:lnTo>
                    <a:pt x="844056" y="682567"/>
                  </a:lnTo>
                  <a:cubicBezTo>
                    <a:pt x="838317" y="692432"/>
                    <a:pt x="827765" y="698500"/>
                    <a:pt x="816352" y="698500"/>
                  </a:cubicBezTo>
                  <a:lnTo>
                    <a:pt x="218093" y="698500"/>
                  </a:lnTo>
                  <a:cubicBezTo>
                    <a:pt x="206681" y="698500"/>
                    <a:pt x="196129" y="692432"/>
                    <a:pt x="190390" y="682567"/>
                  </a:cubicBezTo>
                  <a:lnTo>
                    <a:pt x="5730" y="365183"/>
                  </a:lnTo>
                  <a:cubicBezTo>
                    <a:pt x="0" y="355334"/>
                    <a:pt x="0" y="343166"/>
                    <a:pt x="5730" y="333317"/>
                  </a:cubicBezTo>
                  <a:lnTo>
                    <a:pt x="190390" y="15933"/>
                  </a:lnTo>
                  <a:cubicBezTo>
                    <a:pt x="196129" y="6068"/>
                    <a:pt x="206681" y="0"/>
                    <a:pt x="218093" y="0"/>
                  </a:cubicBezTo>
                  <a:lnTo>
                    <a:pt x="816352" y="0"/>
                  </a:lnTo>
                  <a:cubicBezTo>
                    <a:pt x="827765" y="0"/>
                    <a:pt x="838317" y="6068"/>
                    <a:pt x="844056" y="15933"/>
                  </a:cubicBezTo>
                  <a:lnTo>
                    <a:pt x="1028716" y="333317"/>
                  </a:lnTo>
                  <a:cubicBezTo>
                    <a:pt x="1034446" y="343166"/>
                    <a:pt x="1034446" y="355334"/>
                    <a:pt x="1028716" y="36518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114300" y="-47625"/>
              <a:ext cx="812926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892569" y="5849747"/>
            <a:ext cx="3779940" cy="2535019"/>
            <a:chOff x="0" y="0"/>
            <a:chExt cx="1041526" cy="698500"/>
          </a:xfrm>
        </p:grpSpPr>
        <p:sp>
          <p:nvSpPr>
            <p:cNvPr id="10" name="Freeform 10"/>
            <p:cNvSpPr/>
            <p:nvPr/>
          </p:nvSpPr>
          <p:spPr>
            <a:xfrm>
              <a:off x="3540" y="0"/>
              <a:ext cx="1034446" cy="698500"/>
            </a:xfrm>
            <a:custGeom>
              <a:avLst/>
              <a:gdLst/>
              <a:ahLst/>
              <a:cxnLst/>
              <a:rect l="l" t="t" r="r" b="b"/>
              <a:pathLst>
                <a:path w="1034446" h="698500">
                  <a:moveTo>
                    <a:pt x="1028716" y="365183"/>
                  </a:moveTo>
                  <a:lnTo>
                    <a:pt x="844056" y="682567"/>
                  </a:lnTo>
                  <a:cubicBezTo>
                    <a:pt x="838317" y="692432"/>
                    <a:pt x="827765" y="698500"/>
                    <a:pt x="816352" y="698500"/>
                  </a:cubicBezTo>
                  <a:lnTo>
                    <a:pt x="218093" y="698500"/>
                  </a:lnTo>
                  <a:cubicBezTo>
                    <a:pt x="206681" y="698500"/>
                    <a:pt x="196129" y="692432"/>
                    <a:pt x="190390" y="682567"/>
                  </a:cubicBezTo>
                  <a:lnTo>
                    <a:pt x="5730" y="365183"/>
                  </a:lnTo>
                  <a:cubicBezTo>
                    <a:pt x="0" y="355334"/>
                    <a:pt x="0" y="343166"/>
                    <a:pt x="5730" y="333317"/>
                  </a:cubicBezTo>
                  <a:lnTo>
                    <a:pt x="190390" y="15933"/>
                  </a:lnTo>
                  <a:cubicBezTo>
                    <a:pt x="196129" y="6068"/>
                    <a:pt x="206681" y="0"/>
                    <a:pt x="218093" y="0"/>
                  </a:cubicBezTo>
                  <a:lnTo>
                    <a:pt x="816352" y="0"/>
                  </a:lnTo>
                  <a:cubicBezTo>
                    <a:pt x="827765" y="0"/>
                    <a:pt x="838317" y="6068"/>
                    <a:pt x="844056" y="15933"/>
                  </a:cubicBezTo>
                  <a:lnTo>
                    <a:pt x="1028716" y="333317"/>
                  </a:lnTo>
                  <a:cubicBezTo>
                    <a:pt x="1034446" y="343166"/>
                    <a:pt x="1034446" y="355334"/>
                    <a:pt x="1028716" y="36518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114300" y="-47625"/>
              <a:ext cx="812926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990041" y="7690209"/>
            <a:ext cx="3389686" cy="2665365"/>
            <a:chOff x="0" y="0"/>
            <a:chExt cx="696717" cy="547840"/>
          </a:xfrm>
        </p:grpSpPr>
        <p:sp>
          <p:nvSpPr>
            <p:cNvPr id="13" name="Freeform 13"/>
            <p:cNvSpPr/>
            <p:nvPr/>
          </p:nvSpPr>
          <p:spPr>
            <a:xfrm>
              <a:off x="8289" y="0"/>
              <a:ext cx="680138" cy="547840"/>
            </a:xfrm>
            <a:custGeom>
              <a:avLst/>
              <a:gdLst/>
              <a:ahLst/>
              <a:cxnLst/>
              <a:rect l="l" t="t" r="r" b="b"/>
              <a:pathLst>
                <a:path w="680138" h="547840">
                  <a:moveTo>
                    <a:pt x="668016" y="301435"/>
                  </a:moveTo>
                  <a:lnTo>
                    <a:pt x="505639" y="520325"/>
                  </a:lnTo>
                  <a:cubicBezTo>
                    <a:pt x="492799" y="537634"/>
                    <a:pt x="472520" y="547840"/>
                    <a:pt x="450968" y="547840"/>
                  </a:cubicBezTo>
                  <a:lnTo>
                    <a:pt x="229170" y="547840"/>
                  </a:lnTo>
                  <a:cubicBezTo>
                    <a:pt x="207619" y="547840"/>
                    <a:pt x="187340" y="537634"/>
                    <a:pt x="174500" y="520325"/>
                  </a:cubicBezTo>
                  <a:lnTo>
                    <a:pt x="12122" y="301435"/>
                  </a:lnTo>
                  <a:cubicBezTo>
                    <a:pt x="0" y="285094"/>
                    <a:pt x="0" y="262745"/>
                    <a:pt x="12122" y="246405"/>
                  </a:cubicBezTo>
                  <a:lnTo>
                    <a:pt x="174500" y="27515"/>
                  </a:lnTo>
                  <a:cubicBezTo>
                    <a:pt x="187340" y="10206"/>
                    <a:pt x="207619" y="0"/>
                    <a:pt x="229170" y="0"/>
                  </a:cubicBezTo>
                  <a:lnTo>
                    <a:pt x="450968" y="0"/>
                  </a:lnTo>
                  <a:cubicBezTo>
                    <a:pt x="472520" y="0"/>
                    <a:pt x="492799" y="10206"/>
                    <a:pt x="505639" y="27515"/>
                  </a:cubicBezTo>
                  <a:lnTo>
                    <a:pt x="668016" y="246405"/>
                  </a:lnTo>
                  <a:cubicBezTo>
                    <a:pt x="680138" y="262745"/>
                    <a:pt x="680138" y="285094"/>
                    <a:pt x="668016" y="301435"/>
                  </a:cubicBezTo>
                  <a:close/>
                </a:path>
              </a:pathLst>
            </a:custGeom>
            <a:solidFill>
              <a:srgbClr val="243B55">
                <a:alpha val="4706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47625"/>
              <a:ext cx="468117" cy="595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372717" y="-736326"/>
            <a:ext cx="2311589" cy="1817640"/>
            <a:chOff x="0" y="0"/>
            <a:chExt cx="696717" cy="547840"/>
          </a:xfrm>
        </p:grpSpPr>
        <p:sp>
          <p:nvSpPr>
            <p:cNvPr id="16" name="Freeform 16"/>
            <p:cNvSpPr/>
            <p:nvPr/>
          </p:nvSpPr>
          <p:spPr>
            <a:xfrm>
              <a:off x="7293" y="0"/>
              <a:ext cx="682130" cy="547840"/>
            </a:xfrm>
            <a:custGeom>
              <a:avLst/>
              <a:gdLst/>
              <a:ahLst/>
              <a:cxnLst/>
              <a:rect l="l" t="t" r="r" b="b"/>
              <a:pathLst>
                <a:path w="682130" h="547840">
                  <a:moveTo>
                    <a:pt x="671465" y="298129"/>
                  </a:moveTo>
                  <a:lnTo>
                    <a:pt x="504182" y="523631"/>
                  </a:lnTo>
                  <a:cubicBezTo>
                    <a:pt x="492885" y="538860"/>
                    <a:pt x="475043" y="547840"/>
                    <a:pt x="456081" y="547840"/>
                  </a:cubicBezTo>
                  <a:lnTo>
                    <a:pt x="226050" y="547840"/>
                  </a:lnTo>
                  <a:cubicBezTo>
                    <a:pt x="207088" y="547840"/>
                    <a:pt x="189246" y="538860"/>
                    <a:pt x="177948" y="523631"/>
                  </a:cubicBezTo>
                  <a:lnTo>
                    <a:pt x="10666" y="298129"/>
                  </a:lnTo>
                  <a:cubicBezTo>
                    <a:pt x="0" y="283751"/>
                    <a:pt x="0" y="264088"/>
                    <a:pt x="10666" y="249711"/>
                  </a:cubicBezTo>
                  <a:lnTo>
                    <a:pt x="177948" y="24209"/>
                  </a:lnTo>
                  <a:cubicBezTo>
                    <a:pt x="189246" y="8980"/>
                    <a:pt x="207088" y="0"/>
                    <a:pt x="226050" y="0"/>
                  </a:cubicBezTo>
                  <a:lnTo>
                    <a:pt x="456081" y="0"/>
                  </a:lnTo>
                  <a:cubicBezTo>
                    <a:pt x="475043" y="0"/>
                    <a:pt x="492885" y="8980"/>
                    <a:pt x="504182" y="24209"/>
                  </a:cubicBezTo>
                  <a:lnTo>
                    <a:pt x="671465" y="249711"/>
                  </a:lnTo>
                  <a:cubicBezTo>
                    <a:pt x="682130" y="264088"/>
                    <a:pt x="682130" y="283751"/>
                    <a:pt x="671465" y="298129"/>
                  </a:cubicBezTo>
                  <a:close/>
                </a:path>
              </a:pathLst>
            </a:custGeom>
            <a:solidFill>
              <a:srgbClr val="243B55">
                <a:alpha val="4706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14300" y="-47625"/>
              <a:ext cx="468117" cy="595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18" name="Freeform 18"/>
          <p:cNvSpPr/>
          <p:nvPr/>
        </p:nvSpPr>
        <p:spPr>
          <a:xfrm>
            <a:off x="-2055209" y="-2821530"/>
            <a:ext cx="3859024" cy="3342880"/>
          </a:xfrm>
          <a:custGeom>
            <a:avLst/>
            <a:gdLst/>
            <a:ahLst/>
            <a:cxnLst/>
            <a:rect l="l" t="t" r="r" b="b"/>
            <a:pathLst>
              <a:path w="3859024" h="3342880">
                <a:moveTo>
                  <a:pt x="0" y="0"/>
                </a:moveTo>
                <a:lnTo>
                  <a:pt x="3859025" y="0"/>
                </a:lnTo>
                <a:lnTo>
                  <a:pt x="3859025" y="3342880"/>
                </a:lnTo>
                <a:lnTo>
                  <a:pt x="0" y="3342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7892798" y="-267749"/>
            <a:ext cx="790404" cy="535499"/>
          </a:xfrm>
          <a:custGeom>
            <a:avLst/>
            <a:gdLst/>
            <a:ahLst/>
            <a:cxnLst/>
            <a:rect l="l" t="t" r="r" b="b"/>
            <a:pathLst>
              <a:path w="790404" h="535499">
                <a:moveTo>
                  <a:pt x="0" y="0"/>
                </a:moveTo>
                <a:lnTo>
                  <a:pt x="790404" y="0"/>
                </a:lnTo>
                <a:lnTo>
                  <a:pt x="790404" y="535498"/>
                </a:lnTo>
                <a:lnTo>
                  <a:pt x="0" y="5354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AutoShape 20"/>
          <p:cNvSpPr/>
          <p:nvPr/>
        </p:nvSpPr>
        <p:spPr>
          <a:xfrm>
            <a:off x="1444526" y="1996370"/>
            <a:ext cx="9835584" cy="0"/>
          </a:xfrm>
          <a:prstGeom prst="line">
            <a:avLst/>
          </a:prstGeom>
          <a:ln w="47625" cap="flat">
            <a:solidFill>
              <a:srgbClr val="23403D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14457037" y="2045981"/>
            <a:ext cx="9835584" cy="0"/>
          </a:xfrm>
          <a:prstGeom prst="line">
            <a:avLst/>
          </a:prstGeom>
          <a:ln w="47625" cap="flat">
            <a:solidFill>
              <a:srgbClr val="23403D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1444526" y="2956471"/>
            <a:ext cx="9835584" cy="0"/>
          </a:xfrm>
          <a:prstGeom prst="line">
            <a:avLst/>
          </a:prstGeom>
          <a:ln w="47625" cap="flat">
            <a:solidFill>
              <a:srgbClr val="23403D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14457037" y="3006081"/>
            <a:ext cx="9835584" cy="0"/>
          </a:xfrm>
          <a:prstGeom prst="line">
            <a:avLst/>
          </a:prstGeom>
          <a:ln w="47625" cap="flat">
            <a:solidFill>
              <a:srgbClr val="23403D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>
            <a:off x="1444526" y="3569777"/>
            <a:ext cx="9835584" cy="0"/>
          </a:xfrm>
          <a:prstGeom prst="line">
            <a:avLst/>
          </a:prstGeom>
          <a:ln w="47625" cap="flat">
            <a:solidFill>
              <a:srgbClr val="23403D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>
            <a:off x="14457037" y="3619387"/>
            <a:ext cx="9835584" cy="0"/>
          </a:xfrm>
          <a:prstGeom prst="line">
            <a:avLst/>
          </a:prstGeom>
          <a:ln w="47625" cap="flat">
            <a:solidFill>
              <a:srgbClr val="23403D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>
            <a:off x="1444526" y="4300973"/>
            <a:ext cx="9835584" cy="0"/>
          </a:xfrm>
          <a:prstGeom prst="line">
            <a:avLst/>
          </a:prstGeom>
          <a:ln w="47625" cap="flat">
            <a:solidFill>
              <a:srgbClr val="23403D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>
            <a:off x="14457037" y="4350584"/>
            <a:ext cx="9835584" cy="0"/>
          </a:xfrm>
          <a:prstGeom prst="line">
            <a:avLst/>
          </a:prstGeom>
          <a:ln w="47625" cap="flat">
            <a:solidFill>
              <a:srgbClr val="23403D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8"/>
          <p:cNvSpPr/>
          <p:nvPr/>
        </p:nvSpPr>
        <p:spPr>
          <a:xfrm>
            <a:off x="1444526" y="4916522"/>
            <a:ext cx="9835584" cy="0"/>
          </a:xfrm>
          <a:prstGeom prst="line">
            <a:avLst/>
          </a:prstGeom>
          <a:ln w="47625" cap="flat">
            <a:solidFill>
              <a:srgbClr val="23403D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14457037" y="4966133"/>
            <a:ext cx="9835584" cy="0"/>
          </a:xfrm>
          <a:prstGeom prst="line">
            <a:avLst/>
          </a:prstGeom>
          <a:ln w="47625" cap="flat">
            <a:solidFill>
              <a:srgbClr val="23403D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>
            <a:off x="1444526" y="5611223"/>
            <a:ext cx="9835584" cy="0"/>
          </a:xfrm>
          <a:prstGeom prst="line">
            <a:avLst/>
          </a:prstGeom>
          <a:ln w="47625" cap="flat">
            <a:solidFill>
              <a:srgbClr val="23403D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AutoShape 31"/>
          <p:cNvSpPr/>
          <p:nvPr/>
        </p:nvSpPr>
        <p:spPr>
          <a:xfrm>
            <a:off x="14457037" y="5660833"/>
            <a:ext cx="9835584" cy="0"/>
          </a:xfrm>
          <a:prstGeom prst="line">
            <a:avLst/>
          </a:prstGeom>
          <a:ln w="47625" cap="flat">
            <a:solidFill>
              <a:srgbClr val="23403D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AutoShape 32"/>
          <p:cNvSpPr/>
          <p:nvPr/>
        </p:nvSpPr>
        <p:spPr>
          <a:xfrm>
            <a:off x="1444526" y="6174959"/>
            <a:ext cx="9835584" cy="0"/>
          </a:xfrm>
          <a:prstGeom prst="line">
            <a:avLst/>
          </a:prstGeom>
          <a:ln w="47625" cap="flat">
            <a:solidFill>
              <a:srgbClr val="23403D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3" name="AutoShape 33"/>
          <p:cNvSpPr/>
          <p:nvPr/>
        </p:nvSpPr>
        <p:spPr>
          <a:xfrm>
            <a:off x="14457037" y="6224569"/>
            <a:ext cx="9835584" cy="0"/>
          </a:xfrm>
          <a:prstGeom prst="line">
            <a:avLst/>
          </a:prstGeom>
          <a:ln w="47625" cap="flat">
            <a:solidFill>
              <a:srgbClr val="23403D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" name="AutoShape 34"/>
          <p:cNvSpPr/>
          <p:nvPr/>
        </p:nvSpPr>
        <p:spPr>
          <a:xfrm>
            <a:off x="1444526" y="7464202"/>
            <a:ext cx="9835584" cy="0"/>
          </a:xfrm>
          <a:prstGeom prst="line">
            <a:avLst/>
          </a:prstGeom>
          <a:ln w="47625" cap="flat">
            <a:solidFill>
              <a:srgbClr val="23403D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>
            <a:off x="14457037" y="7513812"/>
            <a:ext cx="9835584" cy="0"/>
          </a:xfrm>
          <a:prstGeom prst="line">
            <a:avLst/>
          </a:prstGeom>
          <a:ln w="47625" cap="flat">
            <a:solidFill>
              <a:srgbClr val="23403D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AutoShape 36"/>
          <p:cNvSpPr/>
          <p:nvPr/>
        </p:nvSpPr>
        <p:spPr>
          <a:xfrm>
            <a:off x="1444526" y="8335156"/>
            <a:ext cx="9835584" cy="0"/>
          </a:xfrm>
          <a:prstGeom prst="line">
            <a:avLst/>
          </a:prstGeom>
          <a:ln w="47625" cap="flat">
            <a:solidFill>
              <a:srgbClr val="23403D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37"/>
          <p:cNvSpPr/>
          <p:nvPr/>
        </p:nvSpPr>
        <p:spPr>
          <a:xfrm>
            <a:off x="14457037" y="8384766"/>
            <a:ext cx="9835584" cy="0"/>
          </a:xfrm>
          <a:prstGeom prst="line">
            <a:avLst/>
          </a:prstGeom>
          <a:ln w="47625" cap="flat">
            <a:solidFill>
              <a:srgbClr val="23403D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AutoShape 38"/>
          <p:cNvSpPr/>
          <p:nvPr/>
        </p:nvSpPr>
        <p:spPr>
          <a:xfrm>
            <a:off x="1444526" y="6803609"/>
            <a:ext cx="9835584" cy="0"/>
          </a:xfrm>
          <a:prstGeom prst="line">
            <a:avLst/>
          </a:prstGeom>
          <a:ln w="47625" cap="flat">
            <a:solidFill>
              <a:srgbClr val="23403D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AutoShape 39"/>
          <p:cNvSpPr/>
          <p:nvPr/>
        </p:nvSpPr>
        <p:spPr>
          <a:xfrm>
            <a:off x="14457037" y="6853219"/>
            <a:ext cx="9835584" cy="0"/>
          </a:xfrm>
          <a:prstGeom prst="line">
            <a:avLst/>
          </a:prstGeom>
          <a:ln w="47625" cap="flat">
            <a:solidFill>
              <a:srgbClr val="23403D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0" name="Group 40"/>
          <p:cNvGrpSpPr/>
          <p:nvPr/>
        </p:nvGrpSpPr>
        <p:grpSpPr>
          <a:xfrm rot="5400000">
            <a:off x="490495" y="1303396"/>
            <a:ext cx="462317" cy="741645"/>
            <a:chOff x="0" y="0"/>
            <a:chExt cx="812800" cy="1303887"/>
          </a:xfrm>
        </p:grpSpPr>
        <p:sp>
          <p:nvSpPr>
            <p:cNvPr id="41" name="Freeform 41"/>
            <p:cNvSpPr/>
            <p:nvPr/>
          </p:nvSpPr>
          <p:spPr>
            <a:xfrm>
              <a:off x="38172" y="123211"/>
              <a:ext cx="736457" cy="1180677"/>
            </a:xfrm>
            <a:custGeom>
              <a:avLst/>
              <a:gdLst/>
              <a:ahLst/>
              <a:cxnLst/>
              <a:rect l="l" t="t" r="r" b="b"/>
              <a:pathLst>
                <a:path w="736457" h="1180677">
                  <a:moveTo>
                    <a:pt x="418058" y="36663"/>
                  </a:moveTo>
                  <a:lnTo>
                    <a:pt x="724798" y="1020803"/>
                  </a:lnTo>
                  <a:cubicBezTo>
                    <a:pt x="736456" y="1058207"/>
                    <a:pt x="729630" y="1098927"/>
                    <a:pt x="706411" y="1130485"/>
                  </a:cubicBezTo>
                  <a:cubicBezTo>
                    <a:pt x="683192" y="1162043"/>
                    <a:pt x="646348" y="1180676"/>
                    <a:pt x="607169" y="1180676"/>
                  </a:cubicBezTo>
                  <a:lnTo>
                    <a:pt x="129287" y="1180676"/>
                  </a:lnTo>
                  <a:cubicBezTo>
                    <a:pt x="90108" y="1180676"/>
                    <a:pt x="53264" y="1162043"/>
                    <a:pt x="30045" y="1130485"/>
                  </a:cubicBezTo>
                  <a:cubicBezTo>
                    <a:pt x="6826" y="1098927"/>
                    <a:pt x="0" y="1058207"/>
                    <a:pt x="11658" y="1020803"/>
                  </a:cubicBezTo>
                  <a:lnTo>
                    <a:pt x="318398" y="36663"/>
                  </a:lnTo>
                  <a:cubicBezTo>
                    <a:pt x="325195" y="14854"/>
                    <a:pt x="345385" y="0"/>
                    <a:pt x="368228" y="0"/>
                  </a:cubicBezTo>
                  <a:cubicBezTo>
                    <a:pt x="391071" y="0"/>
                    <a:pt x="411261" y="14854"/>
                    <a:pt x="418058" y="36663"/>
                  </a:cubicBezTo>
                  <a:close/>
                </a:path>
              </a:pathLst>
            </a:custGeom>
            <a:solidFill>
              <a:srgbClr val="F48924">
                <a:alpha val="89804"/>
              </a:srgbClr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127000" y="538701"/>
              <a:ext cx="558800" cy="672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43" name="Group 43"/>
          <p:cNvGrpSpPr/>
          <p:nvPr/>
        </p:nvGrpSpPr>
        <p:grpSpPr>
          <a:xfrm rot="5400000">
            <a:off x="13503005" y="1353007"/>
            <a:ext cx="462317" cy="741645"/>
            <a:chOff x="0" y="0"/>
            <a:chExt cx="812800" cy="1303887"/>
          </a:xfrm>
        </p:grpSpPr>
        <p:sp>
          <p:nvSpPr>
            <p:cNvPr id="44" name="Freeform 44"/>
            <p:cNvSpPr/>
            <p:nvPr/>
          </p:nvSpPr>
          <p:spPr>
            <a:xfrm>
              <a:off x="38172" y="123211"/>
              <a:ext cx="736457" cy="1180677"/>
            </a:xfrm>
            <a:custGeom>
              <a:avLst/>
              <a:gdLst/>
              <a:ahLst/>
              <a:cxnLst/>
              <a:rect l="l" t="t" r="r" b="b"/>
              <a:pathLst>
                <a:path w="736457" h="1180677">
                  <a:moveTo>
                    <a:pt x="418058" y="36663"/>
                  </a:moveTo>
                  <a:lnTo>
                    <a:pt x="724798" y="1020803"/>
                  </a:lnTo>
                  <a:cubicBezTo>
                    <a:pt x="736456" y="1058207"/>
                    <a:pt x="729630" y="1098927"/>
                    <a:pt x="706411" y="1130485"/>
                  </a:cubicBezTo>
                  <a:cubicBezTo>
                    <a:pt x="683192" y="1162043"/>
                    <a:pt x="646348" y="1180676"/>
                    <a:pt x="607169" y="1180676"/>
                  </a:cubicBezTo>
                  <a:lnTo>
                    <a:pt x="129287" y="1180676"/>
                  </a:lnTo>
                  <a:cubicBezTo>
                    <a:pt x="90108" y="1180676"/>
                    <a:pt x="53264" y="1162043"/>
                    <a:pt x="30045" y="1130485"/>
                  </a:cubicBezTo>
                  <a:cubicBezTo>
                    <a:pt x="6826" y="1098927"/>
                    <a:pt x="0" y="1058207"/>
                    <a:pt x="11658" y="1020803"/>
                  </a:cubicBezTo>
                  <a:lnTo>
                    <a:pt x="318398" y="36663"/>
                  </a:lnTo>
                  <a:cubicBezTo>
                    <a:pt x="325195" y="14854"/>
                    <a:pt x="345385" y="0"/>
                    <a:pt x="368228" y="0"/>
                  </a:cubicBezTo>
                  <a:cubicBezTo>
                    <a:pt x="391071" y="0"/>
                    <a:pt x="411261" y="14854"/>
                    <a:pt x="418058" y="36663"/>
                  </a:cubicBezTo>
                  <a:close/>
                </a:path>
              </a:pathLst>
            </a:custGeom>
            <a:solidFill>
              <a:srgbClr val="F48924">
                <a:alpha val="89804"/>
              </a:srgbClr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127000" y="538701"/>
              <a:ext cx="558800" cy="672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46" name="Group 46"/>
          <p:cNvGrpSpPr/>
          <p:nvPr/>
        </p:nvGrpSpPr>
        <p:grpSpPr>
          <a:xfrm rot="5400000">
            <a:off x="490495" y="2104781"/>
            <a:ext cx="462317" cy="741645"/>
            <a:chOff x="0" y="0"/>
            <a:chExt cx="812800" cy="1303887"/>
          </a:xfrm>
        </p:grpSpPr>
        <p:sp>
          <p:nvSpPr>
            <p:cNvPr id="47" name="Freeform 47"/>
            <p:cNvSpPr/>
            <p:nvPr/>
          </p:nvSpPr>
          <p:spPr>
            <a:xfrm>
              <a:off x="38172" y="123211"/>
              <a:ext cx="736457" cy="1180677"/>
            </a:xfrm>
            <a:custGeom>
              <a:avLst/>
              <a:gdLst/>
              <a:ahLst/>
              <a:cxnLst/>
              <a:rect l="l" t="t" r="r" b="b"/>
              <a:pathLst>
                <a:path w="736457" h="1180677">
                  <a:moveTo>
                    <a:pt x="418058" y="36663"/>
                  </a:moveTo>
                  <a:lnTo>
                    <a:pt x="724798" y="1020803"/>
                  </a:lnTo>
                  <a:cubicBezTo>
                    <a:pt x="736456" y="1058207"/>
                    <a:pt x="729630" y="1098927"/>
                    <a:pt x="706411" y="1130485"/>
                  </a:cubicBezTo>
                  <a:cubicBezTo>
                    <a:pt x="683192" y="1162043"/>
                    <a:pt x="646348" y="1180676"/>
                    <a:pt x="607169" y="1180676"/>
                  </a:cubicBezTo>
                  <a:lnTo>
                    <a:pt x="129287" y="1180676"/>
                  </a:lnTo>
                  <a:cubicBezTo>
                    <a:pt x="90108" y="1180676"/>
                    <a:pt x="53264" y="1162043"/>
                    <a:pt x="30045" y="1130485"/>
                  </a:cubicBezTo>
                  <a:cubicBezTo>
                    <a:pt x="6826" y="1098927"/>
                    <a:pt x="0" y="1058207"/>
                    <a:pt x="11658" y="1020803"/>
                  </a:cubicBezTo>
                  <a:lnTo>
                    <a:pt x="318398" y="36663"/>
                  </a:lnTo>
                  <a:cubicBezTo>
                    <a:pt x="325195" y="14854"/>
                    <a:pt x="345385" y="0"/>
                    <a:pt x="368228" y="0"/>
                  </a:cubicBezTo>
                  <a:cubicBezTo>
                    <a:pt x="391071" y="0"/>
                    <a:pt x="411261" y="14854"/>
                    <a:pt x="418058" y="36663"/>
                  </a:cubicBezTo>
                  <a:close/>
                </a:path>
              </a:pathLst>
            </a:custGeom>
            <a:solidFill>
              <a:srgbClr val="F48924">
                <a:alpha val="89804"/>
              </a:srgbClr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127000" y="538701"/>
              <a:ext cx="558800" cy="672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49" name="Group 49"/>
          <p:cNvGrpSpPr/>
          <p:nvPr/>
        </p:nvGrpSpPr>
        <p:grpSpPr>
          <a:xfrm rot="5400000">
            <a:off x="13503005" y="2154392"/>
            <a:ext cx="462317" cy="741645"/>
            <a:chOff x="0" y="0"/>
            <a:chExt cx="812800" cy="1303887"/>
          </a:xfrm>
        </p:grpSpPr>
        <p:sp>
          <p:nvSpPr>
            <p:cNvPr id="50" name="Freeform 50"/>
            <p:cNvSpPr/>
            <p:nvPr/>
          </p:nvSpPr>
          <p:spPr>
            <a:xfrm>
              <a:off x="38172" y="123211"/>
              <a:ext cx="736457" cy="1180677"/>
            </a:xfrm>
            <a:custGeom>
              <a:avLst/>
              <a:gdLst/>
              <a:ahLst/>
              <a:cxnLst/>
              <a:rect l="l" t="t" r="r" b="b"/>
              <a:pathLst>
                <a:path w="736457" h="1180677">
                  <a:moveTo>
                    <a:pt x="418058" y="36663"/>
                  </a:moveTo>
                  <a:lnTo>
                    <a:pt x="724798" y="1020803"/>
                  </a:lnTo>
                  <a:cubicBezTo>
                    <a:pt x="736456" y="1058207"/>
                    <a:pt x="729630" y="1098927"/>
                    <a:pt x="706411" y="1130485"/>
                  </a:cubicBezTo>
                  <a:cubicBezTo>
                    <a:pt x="683192" y="1162043"/>
                    <a:pt x="646348" y="1180676"/>
                    <a:pt x="607169" y="1180676"/>
                  </a:cubicBezTo>
                  <a:lnTo>
                    <a:pt x="129287" y="1180676"/>
                  </a:lnTo>
                  <a:cubicBezTo>
                    <a:pt x="90108" y="1180676"/>
                    <a:pt x="53264" y="1162043"/>
                    <a:pt x="30045" y="1130485"/>
                  </a:cubicBezTo>
                  <a:cubicBezTo>
                    <a:pt x="6826" y="1098927"/>
                    <a:pt x="0" y="1058207"/>
                    <a:pt x="11658" y="1020803"/>
                  </a:cubicBezTo>
                  <a:lnTo>
                    <a:pt x="318398" y="36663"/>
                  </a:lnTo>
                  <a:cubicBezTo>
                    <a:pt x="325195" y="14854"/>
                    <a:pt x="345385" y="0"/>
                    <a:pt x="368228" y="0"/>
                  </a:cubicBezTo>
                  <a:cubicBezTo>
                    <a:pt x="391071" y="0"/>
                    <a:pt x="411261" y="14854"/>
                    <a:pt x="418058" y="36663"/>
                  </a:cubicBezTo>
                  <a:close/>
                </a:path>
              </a:pathLst>
            </a:custGeom>
            <a:solidFill>
              <a:srgbClr val="F48924">
                <a:alpha val="89804"/>
              </a:srgbClr>
            </a:solidFill>
          </p:spPr>
        </p:sp>
        <p:sp>
          <p:nvSpPr>
            <p:cNvPr id="51" name="TextBox 51"/>
            <p:cNvSpPr txBox="1"/>
            <p:nvPr/>
          </p:nvSpPr>
          <p:spPr>
            <a:xfrm>
              <a:off x="127000" y="538701"/>
              <a:ext cx="558800" cy="672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52" name="Group 52"/>
          <p:cNvGrpSpPr/>
          <p:nvPr/>
        </p:nvGrpSpPr>
        <p:grpSpPr>
          <a:xfrm rot="5400000">
            <a:off x="490495" y="2816807"/>
            <a:ext cx="462317" cy="741645"/>
            <a:chOff x="0" y="0"/>
            <a:chExt cx="812800" cy="1303887"/>
          </a:xfrm>
        </p:grpSpPr>
        <p:sp>
          <p:nvSpPr>
            <p:cNvPr id="53" name="Freeform 53"/>
            <p:cNvSpPr/>
            <p:nvPr/>
          </p:nvSpPr>
          <p:spPr>
            <a:xfrm>
              <a:off x="38172" y="123211"/>
              <a:ext cx="736457" cy="1180677"/>
            </a:xfrm>
            <a:custGeom>
              <a:avLst/>
              <a:gdLst/>
              <a:ahLst/>
              <a:cxnLst/>
              <a:rect l="l" t="t" r="r" b="b"/>
              <a:pathLst>
                <a:path w="736457" h="1180677">
                  <a:moveTo>
                    <a:pt x="418058" y="36663"/>
                  </a:moveTo>
                  <a:lnTo>
                    <a:pt x="724798" y="1020803"/>
                  </a:lnTo>
                  <a:cubicBezTo>
                    <a:pt x="736456" y="1058207"/>
                    <a:pt x="729630" y="1098927"/>
                    <a:pt x="706411" y="1130485"/>
                  </a:cubicBezTo>
                  <a:cubicBezTo>
                    <a:pt x="683192" y="1162043"/>
                    <a:pt x="646348" y="1180676"/>
                    <a:pt x="607169" y="1180676"/>
                  </a:cubicBezTo>
                  <a:lnTo>
                    <a:pt x="129287" y="1180676"/>
                  </a:lnTo>
                  <a:cubicBezTo>
                    <a:pt x="90108" y="1180676"/>
                    <a:pt x="53264" y="1162043"/>
                    <a:pt x="30045" y="1130485"/>
                  </a:cubicBezTo>
                  <a:cubicBezTo>
                    <a:pt x="6826" y="1098927"/>
                    <a:pt x="0" y="1058207"/>
                    <a:pt x="11658" y="1020803"/>
                  </a:cubicBezTo>
                  <a:lnTo>
                    <a:pt x="318398" y="36663"/>
                  </a:lnTo>
                  <a:cubicBezTo>
                    <a:pt x="325195" y="14854"/>
                    <a:pt x="345385" y="0"/>
                    <a:pt x="368228" y="0"/>
                  </a:cubicBezTo>
                  <a:cubicBezTo>
                    <a:pt x="391071" y="0"/>
                    <a:pt x="411261" y="14854"/>
                    <a:pt x="418058" y="36663"/>
                  </a:cubicBezTo>
                  <a:close/>
                </a:path>
              </a:pathLst>
            </a:custGeom>
            <a:solidFill>
              <a:srgbClr val="F48924">
                <a:alpha val="89804"/>
              </a:srgbClr>
            </a:solidFill>
          </p:spPr>
        </p:sp>
        <p:sp>
          <p:nvSpPr>
            <p:cNvPr id="54" name="TextBox 54"/>
            <p:cNvSpPr txBox="1"/>
            <p:nvPr/>
          </p:nvSpPr>
          <p:spPr>
            <a:xfrm>
              <a:off x="127000" y="538701"/>
              <a:ext cx="558800" cy="672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55" name="Group 55"/>
          <p:cNvGrpSpPr/>
          <p:nvPr/>
        </p:nvGrpSpPr>
        <p:grpSpPr>
          <a:xfrm rot="5400000">
            <a:off x="13503005" y="2866417"/>
            <a:ext cx="462317" cy="741645"/>
            <a:chOff x="0" y="0"/>
            <a:chExt cx="812800" cy="1303887"/>
          </a:xfrm>
        </p:grpSpPr>
        <p:sp>
          <p:nvSpPr>
            <p:cNvPr id="56" name="Freeform 56"/>
            <p:cNvSpPr/>
            <p:nvPr/>
          </p:nvSpPr>
          <p:spPr>
            <a:xfrm>
              <a:off x="38172" y="123211"/>
              <a:ext cx="736457" cy="1180677"/>
            </a:xfrm>
            <a:custGeom>
              <a:avLst/>
              <a:gdLst/>
              <a:ahLst/>
              <a:cxnLst/>
              <a:rect l="l" t="t" r="r" b="b"/>
              <a:pathLst>
                <a:path w="736457" h="1180677">
                  <a:moveTo>
                    <a:pt x="418058" y="36663"/>
                  </a:moveTo>
                  <a:lnTo>
                    <a:pt x="724798" y="1020803"/>
                  </a:lnTo>
                  <a:cubicBezTo>
                    <a:pt x="736456" y="1058207"/>
                    <a:pt x="729630" y="1098927"/>
                    <a:pt x="706411" y="1130485"/>
                  </a:cubicBezTo>
                  <a:cubicBezTo>
                    <a:pt x="683192" y="1162043"/>
                    <a:pt x="646348" y="1180676"/>
                    <a:pt x="607169" y="1180676"/>
                  </a:cubicBezTo>
                  <a:lnTo>
                    <a:pt x="129287" y="1180676"/>
                  </a:lnTo>
                  <a:cubicBezTo>
                    <a:pt x="90108" y="1180676"/>
                    <a:pt x="53264" y="1162043"/>
                    <a:pt x="30045" y="1130485"/>
                  </a:cubicBezTo>
                  <a:cubicBezTo>
                    <a:pt x="6826" y="1098927"/>
                    <a:pt x="0" y="1058207"/>
                    <a:pt x="11658" y="1020803"/>
                  </a:cubicBezTo>
                  <a:lnTo>
                    <a:pt x="318398" y="36663"/>
                  </a:lnTo>
                  <a:cubicBezTo>
                    <a:pt x="325195" y="14854"/>
                    <a:pt x="345385" y="0"/>
                    <a:pt x="368228" y="0"/>
                  </a:cubicBezTo>
                  <a:cubicBezTo>
                    <a:pt x="391071" y="0"/>
                    <a:pt x="411261" y="14854"/>
                    <a:pt x="418058" y="36663"/>
                  </a:cubicBezTo>
                  <a:close/>
                </a:path>
              </a:pathLst>
            </a:custGeom>
            <a:solidFill>
              <a:srgbClr val="F48924">
                <a:alpha val="89804"/>
              </a:srgbClr>
            </a:solidFill>
          </p:spPr>
        </p:sp>
        <p:sp>
          <p:nvSpPr>
            <p:cNvPr id="57" name="TextBox 57"/>
            <p:cNvSpPr txBox="1"/>
            <p:nvPr/>
          </p:nvSpPr>
          <p:spPr>
            <a:xfrm>
              <a:off x="127000" y="538701"/>
              <a:ext cx="558800" cy="672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58" name="Group 58"/>
          <p:cNvGrpSpPr/>
          <p:nvPr/>
        </p:nvGrpSpPr>
        <p:grpSpPr>
          <a:xfrm rot="5400000">
            <a:off x="490495" y="3530483"/>
            <a:ext cx="462317" cy="741645"/>
            <a:chOff x="0" y="0"/>
            <a:chExt cx="812800" cy="1303887"/>
          </a:xfrm>
        </p:grpSpPr>
        <p:sp>
          <p:nvSpPr>
            <p:cNvPr id="59" name="Freeform 59"/>
            <p:cNvSpPr/>
            <p:nvPr/>
          </p:nvSpPr>
          <p:spPr>
            <a:xfrm>
              <a:off x="38172" y="123211"/>
              <a:ext cx="736457" cy="1180677"/>
            </a:xfrm>
            <a:custGeom>
              <a:avLst/>
              <a:gdLst/>
              <a:ahLst/>
              <a:cxnLst/>
              <a:rect l="l" t="t" r="r" b="b"/>
              <a:pathLst>
                <a:path w="736457" h="1180677">
                  <a:moveTo>
                    <a:pt x="418058" y="36663"/>
                  </a:moveTo>
                  <a:lnTo>
                    <a:pt x="724798" y="1020803"/>
                  </a:lnTo>
                  <a:cubicBezTo>
                    <a:pt x="736456" y="1058207"/>
                    <a:pt x="729630" y="1098927"/>
                    <a:pt x="706411" y="1130485"/>
                  </a:cubicBezTo>
                  <a:cubicBezTo>
                    <a:pt x="683192" y="1162043"/>
                    <a:pt x="646348" y="1180676"/>
                    <a:pt x="607169" y="1180676"/>
                  </a:cubicBezTo>
                  <a:lnTo>
                    <a:pt x="129287" y="1180676"/>
                  </a:lnTo>
                  <a:cubicBezTo>
                    <a:pt x="90108" y="1180676"/>
                    <a:pt x="53264" y="1162043"/>
                    <a:pt x="30045" y="1130485"/>
                  </a:cubicBezTo>
                  <a:cubicBezTo>
                    <a:pt x="6826" y="1098927"/>
                    <a:pt x="0" y="1058207"/>
                    <a:pt x="11658" y="1020803"/>
                  </a:cubicBezTo>
                  <a:lnTo>
                    <a:pt x="318398" y="36663"/>
                  </a:lnTo>
                  <a:cubicBezTo>
                    <a:pt x="325195" y="14854"/>
                    <a:pt x="345385" y="0"/>
                    <a:pt x="368228" y="0"/>
                  </a:cubicBezTo>
                  <a:cubicBezTo>
                    <a:pt x="391071" y="0"/>
                    <a:pt x="411261" y="14854"/>
                    <a:pt x="418058" y="36663"/>
                  </a:cubicBezTo>
                  <a:close/>
                </a:path>
              </a:pathLst>
            </a:custGeom>
            <a:solidFill>
              <a:srgbClr val="F48924">
                <a:alpha val="89804"/>
              </a:srgbClr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127000" y="538701"/>
              <a:ext cx="558800" cy="672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61" name="Group 61"/>
          <p:cNvGrpSpPr/>
          <p:nvPr/>
        </p:nvGrpSpPr>
        <p:grpSpPr>
          <a:xfrm rot="5400000">
            <a:off x="13503005" y="3580093"/>
            <a:ext cx="462317" cy="741645"/>
            <a:chOff x="0" y="0"/>
            <a:chExt cx="812800" cy="1303887"/>
          </a:xfrm>
        </p:grpSpPr>
        <p:sp>
          <p:nvSpPr>
            <p:cNvPr id="62" name="Freeform 62"/>
            <p:cNvSpPr/>
            <p:nvPr/>
          </p:nvSpPr>
          <p:spPr>
            <a:xfrm>
              <a:off x="38172" y="123211"/>
              <a:ext cx="736457" cy="1180677"/>
            </a:xfrm>
            <a:custGeom>
              <a:avLst/>
              <a:gdLst/>
              <a:ahLst/>
              <a:cxnLst/>
              <a:rect l="l" t="t" r="r" b="b"/>
              <a:pathLst>
                <a:path w="736457" h="1180677">
                  <a:moveTo>
                    <a:pt x="418058" y="36663"/>
                  </a:moveTo>
                  <a:lnTo>
                    <a:pt x="724798" y="1020803"/>
                  </a:lnTo>
                  <a:cubicBezTo>
                    <a:pt x="736456" y="1058207"/>
                    <a:pt x="729630" y="1098927"/>
                    <a:pt x="706411" y="1130485"/>
                  </a:cubicBezTo>
                  <a:cubicBezTo>
                    <a:pt x="683192" y="1162043"/>
                    <a:pt x="646348" y="1180676"/>
                    <a:pt x="607169" y="1180676"/>
                  </a:cubicBezTo>
                  <a:lnTo>
                    <a:pt x="129287" y="1180676"/>
                  </a:lnTo>
                  <a:cubicBezTo>
                    <a:pt x="90108" y="1180676"/>
                    <a:pt x="53264" y="1162043"/>
                    <a:pt x="30045" y="1130485"/>
                  </a:cubicBezTo>
                  <a:cubicBezTo>
                    <a:pt x="6826" y="1098927"/>
                    <a:pt x="0" y="1058207"/>
                    <a:pt x="11658" y="1020803"/>
                  </a:cubicBezTo>
                  <a:lnTo>
                    <a:pt x="318398" y="36663"/>
                  </a:lnTo>
                  <a:cubicBezTo>
                    <a:pt x="325195" y="14854"/>
                    <a:pt x="345385" y="0"/>
                    <a:pt x="368228" y="0"/>
                  </a:cubicBezTo>
                  <a:cubicBezTo>
                    <a:pt x="391071" y="0"/>
                    <a:pt x="411261" y="14854"/>
                    <a:pt x="418058" y="36663"/>
                  </a:cubicBezTo>
                  <a:close/>
                </a:path>
              </a:pathLst>
            </a:custGeom>
            <a:solidFill>
              <a:srgbClr val="F48924">
                <a:alpha val="89804"/>
              </a:srgbClr>
            </a:solidFill>
          </p:spPr>
        </p:sp>
        <p:sp>
          <p:nvSpPr>
            <p:cNvPr id="63" name="TextBox 63"/>
            <p:cNvSpPr txBox="1"/>
            <p:nvPr/>
          </p:nvSpPr>
          <p:spPr>
            <a:xfrm>
              <a:off x="127000" y="538701"/>
              <a:ext cx="558800" cy="672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64" name="Group 64"/>
          <p:cNvGrpSpPr/>
          <p:nvPr/>
        </p:nvGrpSpPr>
        <p:grpSpPr>
          <a:xfrm rot="5400000">
            <a:off x="490495" y="4235544"/>
            <a:ext cx="462317" cy="741645"/>
            <a:chOff x="0" y="0"/>
            <a:chExt cx="812800" cy="1303887"/>
          </a:xfrm>
        </p:grpSpPr>
        <p:sp>
          <p:nvSpPr>
            <p:cNvPr id="65" name="Freeform 65"/>
            <p:cNvSpPr/>
            <p:nvPr/>
          </p:nvSpPr>
          <p:spPr>
            <a:xfrm>
              <a:off x="38172" y="123211"/>
              <a:ext cx="736457" cy="1180677"/>
            </a:xfrm>
            <a:custGeom>
              <a:avLst/>
              <a:gdLst/>
              <a:ahLst/>
              <a:cxnLst/>
              <a:rect l="l" t="t" r="r" b="b"/>
              <a:pathLst>
                <a:path w="736457" h="1180677">
                  <a:moveTo>
                    <a:pt x="418058" y="36663"/>
                  </a:moveTo>
                  <a:lnTo>
                    <a:pt x="724798" y="1020803"/>
                  </a:lnTo>
                  <a:cubicBezTo>
                    <a:pt x="736456" y="1058207"/>
                    <a:pt x="729630" y="1098927"/>
                    <a:pt x="706411" y="1130485"/>
                  </a:cubicBezTo>
                  <a:cubicBezTo>
                    <a:pt x="683192" y="1162043"/>
                    <a:pt x="646348" y="1180676"/>
                    <a:pt x="607169" y="1180676"/>
                  </a:cubicBezTo>
                  <a:lnTo>
                    <a:pt x="129287" y="1180676"/>
                  </a:lnTo>
                  <a:cubicBezTo>
                    <a:pt x="90108" y="1180676"/>
                    <a:pt x="53264" y="1162043"/>
                    <a:pt x="30045" y="1130485"/>
                  </a:cubicBezTo>
                  <a:cubicBezTo>
                    <a:pt x="6826" y="1098927"/>
                    <a:pt x="0" y="1058207"/>
                    <a:pt x="11658" y="1020803"/>
                  </a:cubicBezTo>
                  <a:lnTo>
                    <a:pt x="318398" y="36663"/>
                  </a:lnTo>
                  <a:cubicBezTo>
                    <a:pt x="325195" y="14854"/>
                    <a:pt x="345385" y="0"/>
                    <a:pt x="368228" y="0"/>
                  </a:cubicBezTo>
                  <a:cubicBezTo>
                    <a:pt x="391071" y="0"/>
                    <a:pt x="411261" y="14854"/>
                    <a:pt x="418058" y="36663"/>
                  </a:cubicBezTo>
                  <a:close/>
                </a:path>
              </a:pathLst>
            </a:custGeom>
            <a:solidFill>
              <a:srgbClr val="F48924">
                <a:alpha val="89804"/>
              </a:srgbClr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127000" y="538701"/>
              <a:ext cx="558800" cy="672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67" name="Group 67"/>
          <p:cNvGrpSpPr/>
          <p:nvPr/>
        </p:nvGrpSpPr>
        <p:grpSpPr>
          <a:xfrm rot="5400000">
            <a:off x="13503005" y="4285155"/>
            <a:ext cx="462317" cy="741645"/>
            <a:chOff x="0" y="0"/>
            <a:chExt cx="812800" cy="1303887"/>
          </a:xfrm>
        </p:grpSpPr>
        <p:sp>
          <p:nvSpPr>
            <p:cNvPr id="68" name="Freeform 68"/>
            <p:cNvSpPr/>
            <p:nvPr/>
          </p:nvSpPr>
          <p:spPr>
            <a:xfrm>
              <a:off x="38172" y="123211"/>
              <a:ext cx="736457" cy="1180677"/>
            </a:xfrm>
            <a:custGeom>
              <a:avLst/>
              <a:gdLst/>
              <a:ahLst/>
              <a:cxnLst/>
              <a:rect l="l" t="t" r="r" b="b"/>
              <a:pathLst>
                <a:path w="736457" h="1180677">
                  <a:moveTo>
                    <a:pt x="418058" y="36663"/>
                  </a:moveTo>
                  <a:lnTo>
                    <a:pt x="724798" y="1020803"/>
                  </a:lnTo>
                  <a:cubicBezTo>
                    <a:pt x="736456" y="1058207"/>
                    <a:pt x="729630" y="1098927"/>
                    <a:pt x="706411" y="1130485"/>
                  </a:cubicBezTo>
                  <a:cubicBezTo>
                    <a:pt x="683192" y="1162043"/>
                    <a:pt x="646348" y="1180676"/>
                    <a:pt x="607169" y="1180676"/>
                  </a:cubicBezTo>
                  <a:lnTo>
                    <a:pt x="129287" y="1180676"/>
                  </a:lnTo>
                  <a:cubicBezTo>
                    <a:pt x="90108" y="1180676"/>
                    <a:pt x="53264" y="1162043"/>
                    <a:pt x="30045" y="1130485"/>
                  </a:cubicBezTo>
                  <a:cubicBezTo>
                    <a:pt x="6826" y="1098927"/>
                    <a:pt x="0" y="1058207"/>
                    <a:pt x="11658" y="1020803"/>
                  </a:cubicBezTo>
                  <a:lnTo>
                    <a:pt x="318398" y="36663"/>
                  </a:lnTo>
                  <a:cubicBezTo>
                    <a:pt x="325195" y="14854"/>
                    <a:pt x="345385" y="0"/>
                    <a:pt x="368228" y="0"/>
                  </a:cubicBezTo>
                  <a:cubicBezTo>
                    <a:pt x="391071" y="0"/>
                    <a:pt x="411261" y="14854"/>
                    <a:pt x="418058" y="36663"/>
                  </a:cubicBezTo>
                  <a:close/>
                </a:path>
              </a:pathLst>
            </a:custGeom>
            <a:solidFill>
              <a:srgbClr val="F48924">
                <a:alpha val="89804"/>
              </a:srgbClr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127000" y="538701"/>
              <a:ext cx="558800" cy="672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70" name="Group 70"/>
          <p:cNvGrpSpPr/>
          <p:nvPr/>
        </p:nvGrpSpPr>
        <p:grpSpPr>
          <a:xfrm rot="5400000">
            <a:off x="490495" y="4888361"/>
            <a:ext cx="462317" cy="741645"/>
            <a:chOff x="0" y="0"/>
            <a:chExt cx="812800" cy="1303887"/>
          </a:xfrm>
        </p:grpSpPr>
        <p:sp>
          <p:nvSpPr>
            <p:cNvPr id="71" name="Freeform 71"/>
            <p:cNvSpPr/>
            <p:nvPr/>
          </p:nvSpPr>
          <p:spPr>
            <a:xfrm>
              <a:off x="38172" y="123211"/>
              <a:ext cx="736457" cy="1180677"/>
            </a:xfrm>
            <a:custGeom>
              <a:avLst/>
              <a:gdLst/>
              <a:ahLst/>
              <a:cxnLst/>
              <a:rect l="l" t="t" r="r" b="b"/>
              <a:pathLst>
                <a:path w="736457" h="1180677">
                  <a:moveTo>
                    <a:pt x="418058" y="36663"/>
                  </a:moveTo>
                  <a:lnTo>
                    <a:pt x="724798" y="1020803"/>
                  </a:lnTo>
                  <a:cubicBezTo>
                    <a:pt x="736456" y="1058207"/>
                    <a:pt x="729630" y="1098927"/>
                    <a:pt x="706411" y="1130485"/>
                  </a:cubicBezTo>
                  <a:cubicBezTo>
                    <a:pt x="683192" y="1162043"/>
                    <a:pt x="646348" y="1180676"/>
                    <a:pt x="607169" y="1180676"/>
                  </a:cubicBezTo>
                  <a:lnTo>
                    <a:pt x="129287" y="1180676"/>
                  </a:lnTo>
                  <a:cubicBezTo>
                    <a:pt x="90108" y="1180676"/>
                    <a:pt x="53264" y="1162043"/>
                    <a:pt x="30045" y="1130485"/>
                  </a:cubicBezTo>
                  <a:cubicBezTo>
                    <a:pt x="6826" y="1098927"/>
                    <a:pt x="0" y="1058207"/>
                    <a:pt x="11658" y="1020803"/>
                  </a:cubicBezTo>
                  <a:lnTo>
                    <a:pt x="318398" y="36663"/>
                  </a:lnTo>
                  <a:cubicBezTo>
                    <a:pt x="325195" y="14854"/>
                    <a:pt x="345385" y="0"/>
                    <a:pt x="368228" y="0"/>
                  </a:cubicBezTo>
                  <a:cubicBezTo>
                    <a:pt x="391071" y="0"/>
                    <a:pt x="411261" y="14854"/>
                    <a:pt x="418058" y="36663"/>
                  </a:cubicBezTo>
                  <a:close/>
                </a:path>
              </a:pathLst>
            </a:custGeom>
            <a:solidFill>
              <a:srgbClr val="F48924">
                <a:alpha val="89804"/>
              </a:srgbClr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127000" y="538701"/>
              <a:ext cx="558800" cy="672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73" name="Group 73"/>
          <p:cNvGrpSpPr/>
          <p:nvPr/>
        </p:nvGrpSpPr>
        <p:grpSpPr>
          <a:xfrm rot="5400000">
            <a:off x="13503005" y="4937971"/>
            <a:ext cx="462317" cy="741645"/>
            <a:chOff x="0" y="0"/>
            <a:chExt cx="812800" cy="1303887"/>
          </a:xfrm>
        </p:grpSpPr>
        <p:sp>
          <p:nvSpPr>
            <p:cNvPr id="74" name="Freeform 74"/>
            <p:cNvSpPr/>
            <p:nvPr/>
          </p:nvSpPr>
          <p:spPr>
            <a:xfrm>
              <a:off x="38172" y="123211"/>
              <a:ext cx="736457" cy="1180677"/>
            </a:xfrm>
            <a:custGeom>
              <a:avLst/>
              <a:gdLst/>
              <a:ahLst/>
              <a:cxnLst/>
              <a:rect l="l" t="t" r="r" b="b"/>
              <a:pathLst>
                <a:path w="736457" h="1180677">
                  <a:moveTo>
                    <a:pt x="418058" y="36663"/>
                  </a:moveTo>
                  <a:lnTo>
                    <a:pt x="724798" y="1020803"/>
                  </a:lnTo>
                  <a:cubicBezTo>
                    <a:pt x="736456" y="1058207"/>
                    <a:pt x="729630" y="1098927"/>
                    <a:pt x="706411" y="1130485"/>
                  </a:cubicBezTo>
                  <a:cubicBezTo>
                    <a:pt x="683192" y="1162043"/>
                    <a:pt x="646348" y="1180676"/>
                    <a:pt x="607169" y="1180676"/>
                  </a:cubicBezTo>
                  <a:lnTo>
                    <a:pt x="129287" y="1180676"/>
                  </a:lnTo>
                  <a:cubicBezTo>
                    <a:pt x="90108" y="1180676"/>
                    <a:pt x="53264" y="1162043"/>
                    <a:pt x="30045" y="1130485"/>
                  </a:cubicBezTo>
                  <a:cubicBezTo>
                    <a:pt x="6826" y="1098927"/>
                    <a:pt x="0" y="1058207"/>
                    <a:pt x="11658" y="1020803"/>
                  </a:cubicBezTo>
                  <a:lnTo>
                    <a:pt x="318398" y="36663"/>
                  </a:lnTo>
                  <a:cubicBezTo>
                    <a:pt x="325195" y="14854"/>
                    <a:pt x="345385" y="0"/>
                    <a:pt x="368228" y="0"/>
                  </a:cubicBezTo>
                  <a:cubicBezTo>
                    <a:pt x="391071" y="0"/>
                    <a:pt x="411261" y="14854"/>
                    <a:pt x="418058" y="36663"/>
                  </a:cubicBezTo>
                  <a:close/>
                </a:path>
              </a:pathLst>
            </a:custGeom>
            <a:solidFill>
              <a:srgbClr val="F48924">
                <a:alpha val="89804"/>
              </a:srgbClr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127000" y="538701"/>
              <a:ext cx="558800" cy="672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76" name="Group 76"/>
          <p:cNvGrpSpPr/>
          <p:nvPr/>
        </p:nvGrpSpPr>
        <p:grpSpPr>
          <a:xfrm rot="5400000">
            <a:off x="490495" y="5524614"/>
            <a:ext cx="462317" cy="741645"/>
            <a:chOff x="0" y="0"/>
            <a:chExt cx="812800" cy="1303887"/>
          </a:xfrm>
        </p:grpSpPr>
        <p:sp>
          <p:nvSpPr>
            <p:cNvPr id="77" name="Freeform 77"/>
            <p:cNvSpPr/>
            <p:nvPr/>
          </p:nvSpPr>
          <p:spPr>
            <a:xfrm>
              <a:off x="38172" y="123211"/>
              <a:ext cx="736457" cy="1180677"/>
            </a:xfrm>
            <a:custGeom>
              <a:avLst/>
              <a:gdLst/>
              <a:ahLst/>
              <a:cxnLst/>
              <a:rect l="l" t="t" r="r" b="b"/>
              <a:pathLst>
                <a:path w="736457" h="1180677">
                  <a:moveTo>
                    <a:pt x="418058" y="36663"/>
                  </a:moveTo>
                  <a:lnTo>
                    <a:pt x="724798" y="1020803"/>
                  </a:lnTo>
                  <a:cubicBezTo>
                    <a:pt x="736456" y="1058207"/>
                    <a:pt x="729630" y="1098927"/>
                    <a:pt x="706411" y="1130485"/>
                  </a:cubicBezTo>
                  <a:cubicBezTo>
                    <a:pt x="683192" y="1162043"/>
                    <a:pt x="646348" y="1180676"/>
                    <a:pt x="607169" y="1180676"/>
                  </a:cubicBezTo>
                  <a:lnTo>
                    <a:pt x="129287" y="1180676"/>
                  </a:lnTo>
                  <a:cubicBezTo>
                    <a:pt x="90108" y="1180676"/>
                    <a:pt x="53264" y="1162043"/>
                    <a:pt x="30045" y="1130485"/>
                  </a:cubicBezTo>
                  <a:cubicBezTo>
                    <a:pt x="6826" y="1098927"/>
                    <a:pt x="0" y="1058207"/>
                    <a:pt x="11658" y="1020803"/>
                  </a:cubicBezTo>
                  <a:lnTo>
                    <a:pt x="318398" y="36663"/>
                  </a:lnTo>
                  <a:cubicBezTo>
                    <a:pt x="325195" y="14854"/>
                    <a:pt x="345385" y="0"/>
                    <a:pt x="368228" y="0"/>
                  </a:cubicBezTo>
                  <a:cubicBezTo>
                    <a:pt x="391071" y="0"/>
                    <a:pt x="411261" y="14854"/>
                    <a:pt x="418058" y="36663"/>
                  </a:cubicBezTo>
                  <a:close/>
                </a:path>
              </a:pathLst>
            </a:custGeom>
            <a:solidFill>
              <a:srgbClr val="F48924">
                <a:alpha val="89804"/>
              </a:srgbClr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127000" y="538701"/>
              <a:ext cx="558800" cy="672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79" name="Group 79"/>
          <p:cNvGrpSpPr/>
          <p:nvPr/>
        </p:nvGrpSpPr>
        <p:grpSpPr>
          <a:xfrm rot="5400000">
            <a:off x="13503005" y="5574224"/>
            <a:ext cx="462317" cy="741645"/>
            <a:chOff x="0" y="0"/>
            <a:chExt cx="812800" cy="1303887"/>
          </a:xfrm>
        </p:grpSpPr>
        <p:sp>
          <p:nvSpPr>
            <p:cNvPr id="80" name="Freeform 80"/>
            <p:cNvSpPr/>
            <p:nvPr/>
          </p:nvSpPr>
          <p:spPr>
            <a:xfrm>
              <a:off x="38172" y="123211"/>
              <a:ext cx="736457" cy="1180677"/>
            </a:xfrm>
            <a:custGeom>
              <a:avLst/>
              <a:gdLst/>
              <a:ahLst/>
              <a:cxnLst/>
              <a:rect l="l" t="t" r="r" b="b"/>
              <a:pathLst>
                <a:path w="736457" h="1180677">
                  <a:moveTo>
                    <a:pt x="418058" y="36663"/>
                  </a:moveTo>
                  <a:lnTo>
                    <a:pt x="724798" y="1020803"/>
                  </a:lnTo>
                  <a:cubicBezTo>
                    <a:pt x="736456" y="1058207"/>
                    <a:pt x="729630" y="1098927"/>
                    <a:pt x="706411" y="1130485"/>
                  </a:cubicBezTo>
                  <a:cubicBezTo>
                    <a:pt x="683192" y="1162043"/>
                    <a:pt x="646348" y="1180676"/>
                    <a:pt x="607169" y="1180676"/>
                  </a:cubicBezTo>
                  <a:lnTo>
                    <a:pt x="129287" y="1180676"/>
                  </a:lnTo>
                  <a:cubicBezTo>
                    <a:pt x="90108" y="1180676"/>
                    <a:pt x="53264" y="1162043"/>
                    <a:pt x="30045" y="1130485"/>
                  </a:cubicBezTo>
                  <a:cubicBezTo>
                    <a:pt x="6826" y="1098927"/>
                    <a:pt x="0" y="1058207"/>
                    <a:pt x="11658" y="1020803"/>
                  </a:cubicBezTo>
                  <a:lnTo>
                    <a:pt x="318398" y="36663"/>
                  </a:lnTo>
                  <a:cubicBezTo>
                    <a:pt x="325195" y="14854"/>
                    <a:pt x="345385" y="0"/>
                    <a:pt x="368228" y="0"/>
                  </a:cubicBezTo>
                  <a:cubicBezTo>
                    <a:pt x="391071" y="0"/>
                    <a:pt x="411261" y="14854"/>
                    <a:pt x="418058" y="36663"/>
                  </a:cubicBezTo>
                  <a:close/>
                </a:path>
              </a:pathLst>
            </a:custGeom>
            <a:solidFill>
              <a:srgbClr val="F48924">
                <a:alpha val="89804"/>
              </a:srgbClr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127000" y="538701"/>
              <a:ext cx="558800" cy="672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82" name="Group 82"/>
          <p:cNvGrpSpPr/>
          <p:nvPr/>
        </p:nvGrpSpPr>
        <p:grpSpPr>
          <a:xfrm rot="5400000">
            <a:off x="490495" y="6122908"/>
            <a:ext cx="462317" cy="741645"/>
            <a:chOff x="0" y="0"/>
            <a:chExt cx="812800" cy="1303887"/>
          </a:xfrm>
        </p:grpSpPr>
        <p:sp>
          <p:nvSpPr>
            <p:cNvPr id="83" name="Freeform 83"/>
            <p:cNvSpPr/>
            <p:nvPr/>
          </p:nvSpPr>
          <p:spPr>
            <a:xfrm>
              <a:off x="38172" y="123211"/>
              <a:ext cx="736457" cy="1180677"/>
            </a:xfrm>
            <a:custGeom>
              <a:avLst/>
              <a:gdLst/>
              <a:ahLst/>
              <a:cxnLst/>
              <a:rect l="l" t="t" r="r" b="b"/>
              <a:pathLst>
                <a:path w="736457" h="1180677">
                  <a:moveTo>
                    <a:pt x="418058" y="36663"/>
                  </a:moveTo>
                  <a:lnTo>
                    <a:pt x="724798" y="1020803"/>
                  </a:lnTo>
                  <a:cubicBezTo>
                    <a:pt x="736456" y="1058207"/>
                    <a:pt x="729630" y="1098927"/>
                    <a:pt x="706411" y="1130485"/>
                  </a:cubicBezTo>
                  <a:cubicBezTo>
                    <a:pt x="683192" y="1162043"/>
                    <a:pt x="646348" y="1180676"/>
                    <a:pt x="607169" y="1180676"/>
                  </a:cubicBezTo>
                  <a:lnTo>
                    <a:pt x="129287" y="1180676"/>
                  </a:lnTo>
                  <a:cubicBezTo>
                    <a:pt x="90108" y="1180676"/>
                    <a:pt x="53264" y="1162043"/>
                    <a:pt x="30045" y="1130485"/>
                  </a:cubicBezTo>
                  <a:cubicBezTo>
                    <a:pt x="6826" y="1098927"/>
                    <a:pt x="0" y="1058207"/>
                    <a:pt x="11658" y="1020803"/>
                  </a:cubicBezTo>
                  <a:lnTo>
                    <a:pt x="318398" y="36663"/>
                  </a:lnTo>
                  <a:cubicBezTo>
                    <a:pt x="325195" y="14854"/>
                    <a:pt x="345385" y="0"/>
                    <a:pt x="368228" y="0"/>
                  </a:cubicBezTo>
                  <a:cubicBezTo>
                    <a:pt x="391071" y="0"/>
                    <a:pt x="411261" y="14854"/>
                    <a:pt x="418058" y="36663"/>
                  </a:cubicBezTo>
                  <a:close/>
                </a:path>
              </a:pathLst>
            </a:custGeom>
            <a:solidFill>
              <a:srgbClr val="F48924">
                <a:alpha val="89804"/>
              </a:srgbClr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127000" y="538701"/>
              <a:ext cx="558800" cy="672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85" name="Group 85"/>
          <p:cNvGrpSpPr/>
          <p:nvPr/>
        </p:nvGrpSpPr>
        <p:grpSpPr>
          <a:xfrm rot="5400000">
            <a:off x="13503005" y="6172519"/>
            <a:ext cx="462317" cy="741645"/>
            <a:chOff x="0" y="0"/>
            <a:chExt cx="812800" cy="1303887"/>
          </a:xfrm>
        </p:grpSpPr>
        <p:sp>
          <p:nvSpPr>
            <p:cNvPr id="86" name="Freeform 86"/>
            <p:cNvSpPr/>
            <p:nvPr/>
          </p:nvSpPr>
          <p:spPr>
            <a:xfrm>
              <a:off x="38172" y="123211"/>
              <a:ext cx="736457" cy="1180677"/>
            </a:xfrm>
            <a:custGeom>
              <a:avLst/>
              <a:gdLst/>
              <a:ahLst/>
              <a:cxnLst/>
              <a:rect l="l" t="t" r="r" b="b"/>
              <a:pathLst>
                <a:path w="736457" h="1180677">
                  <a:moveTo>
                    <a:pt x="418058" y="36663"/>
                  </a:moveTo>
                  <a:lnTo>
                    <a:pt x="724798" y="1020803"/>
                  </a:lnTo>
                  <a:cubicBezTo>
                    <a:pt x="736456" y="1058207"/>
                    <a:pt x="729630" y="1098927"/>
                    <a:pt x="706411" y="1130485"/>
                  </a:cubicBezTo>
                  <a:cubicBezTo>
                    <a:pt x="683192" y="1162043"/>
                    <a:pt x="646348" y="1180676"/>
                    <a:pt x="607169" y="1180676"/>
                  </a:cubicBezTo>
                  <a:lnTo>
                    <a:pt x="129287" y="1180676"/>
                  </a:lnTo>
                  <a:cubicBezTo>
                    <a:pt x="90108" y="1180676"/>
                    <a:pt x="53264" y="1162043"/>
                    <a:pt x="30045" y="1130485"/>
                  </a:cubicBezTo>
                  <a:cubicBezTo>
                    <a:pt x="6826" y="1098927"/>
                    <a:pt x="0" y="1058207"/>
                    <a:pt x="11658" y="1020803"/>
                  </a:cubicBezTo>
                  <a:lnTo>
                    <a:pt x="318398" y="36663"/>
                  </a:lnTo>
                  <a:cubicBezTo>
                    <a:pt x="325195" y="14854"/>
                    <a:pt x="345385" y="0"/>
                    <a:pt x="368228" y="0"/>
                  </a:cubicBezTo>
                  <a:cubicBezTo>
                    <a:pt x="391071" y="0"/>
                    <a:pt x="411261" y="14854"/>
                    <a:pt x="418058" y="36663"/>
                  </a:cubicBezTo>
                  <a:close/>
                </a:path>
              </a:pathLst>
            </a:custGeom>
            <a:solidFill>
              <a:srgbClr val="F48924">
                <a:alpha val="89804"/>
              </a:srgbClr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127000" y="538701"/>
              <a:ext cx="558800" cy="672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88" name="Group 88"/>
          <p:cNvGrpSpPr/>
          <p:nvPr/>
        </p:nvGrpSpPr>
        <p:grpSpPr>
          <a:xfrm rot="5400000">
            <a:off x="490495" y="6775725"/>
            <a:ext cx="462317" cy="741645"/>
            <a:chOff x="0" y="0"/>
            <a:chExt cx="812800" cy="1303887"/>
          </a:xfrm>
        </p:grpSpPr>
        <p:sp>
          <p:nvSpPr>
            <p:cNvPr id="89" name="Freeform 89"/>
            <p:cNvSpPr/>
            <p:nvPr/>
          </p:nvSpPr>
          <p:spPr>
            <a:xfrm>
              <a:off x="38172" y="123211"/>
              <a:ext cx="736457" cy="1180677"/>
            </a:xfrm>
            <a:custGeom>
              <a:avLst/>
              <a:gdLst/>
              <a:ahLst/>
              <a:cxnLst/>
              <a:rect l="l" t="t" r="r" b="b"/>
              <a:pathLst>
                <a:path w="736457" h="1180677">
                  <a:moveTo>
                    <a:pt x="418058" y="36663"/>
                  </a:moveTo>
                  <a:lnTo>
                    <a:pt x="724798" y="1020803"/>
                  </a:lnTo>
                  <a:cubicBezTo>
                    <a:pt x="736456" y="1058207"/>
                    <a:pt x="729630" y="1098927"/>
                    <a:pt x="706411" y="1130485"/>
                  </a:cubicBezTo>
                  <a:cubicBezTo>
                    <a:pt x="683192" y="1162043"/>
                    <a:pt x="646348" y="1180676"/>
                    <a:pt x="607169" y="1180676"/>
                  </a:cubicBezTo>
                  <a:lnTo>
                    <a:pt x="129287" y="1180676"/>
                  </a:lnTo>
                  <a:cubicBezTo>
                    <a:pt x="90108" y="1180676"/>
                    <a:pt x="53264" y="1162043"/>
                    <a:pt x="30045" y="1130485"/>
                  </a:cubicBezTo>
                  <a:cubicBezTo>
                    <a:pt x="6826" y="1098927"/>
                    <a:pt x="0" y="1058207"/>
                    <a:pt x="11658" y="1020803"/>
                  </a:cubicBezTo>
                  <a:lnTo>
                    <a:pt x="318398" y="36663"/>
                  </a:lnTo>
                  <a:cubicBezTo>
                    <a:pt x="325195" y="14854"/>
                    <a:pt x="345385" y="0"/>
                    <a:pt x="368228" y="0"/>
                  </a:cubicBezTo>
                  <a:cubicBezTo>
                    <a:pt x="391071" y="0"/>
                    <a:pt x="411261" y="14854"/>
                    <a:pt x="418058" y="36663"/>
                  </a:cubicBezTo>
                  <a:close/>
                </a:path>
              </a:pathLst>
            </a:custGeom>
            <a:solidFill>
              <a:srgbClr val="F48924">
                <a:alpha val="89804"/>
              </a:srgbClr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127000" y="538701"/>
              <a:ext cx="558800" cy="672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91" name="Group 91"/>
          <p:cNvGrpSpPr/>
          <p:nvPr/>
        </p:nvGrpSpPr>
        <p:grpSpPr>
          <a:xfrm rot="5400000">
            <a:off x="13503005" y="6825335"/>
            <a:ext cx="462317" cy="741645"/>
            <a:chOff x="0" y="0"/>
            <a:chExt cx="812800" cy="1303887"/>
          </a:xfrm>
        </p:grpSpPr>
        <p:sp>
          <p:nvSpPr>
            <p:cNvPr id="92" name="Freeform 92"/>
            <p:cNvSpPr/>
            <p:nvPr/>
          </p:nvSpPr>
          <p:spPr>
            <a:xfrm>
              <a:off x="38172" y="123211"/>
              <a:ext cx="736457" cy="1180677"/>
            </a:xfrm>
            <a:custGeom>
              <a:avLst/>
              <a:gdLst/>
              <a:ahLst/>
              <a:cxnLst/>
              <a:rect l="l" t="t" r="r" b="b"/>
              <a:pathLst>
                <a:path w="736457" h="1180677">
                  <a:moveTo>
                    <a:pt x="418058" y="36663"/>
                  </a:moveTo>
                  <a:lnTo>
                    <a:pt x="724798" y="1020803"/>
                  </a:lnTo>
                  <a:cubicBezTo>
                    <a:pt x="736456" y="1058207"/>
                    <a:pt x="729630" y="1098927"/>
                    <a:pt x="706411" y="1130485"/>
                  </a:cubicBezTo>
                  <a:cubicBezTo>
                    <a:pt x="683192" y="1162043"/>
                    <a:pt x="646348" y="1180676"/>
                    <a:pt x="607169" y="1180676"/>
                  </a:cubicBezTo>
                  <a:lnTo>
                    <a:pt x="129287" y="1180676"/>
                  </a:lnTo>
                  <a:cubicBezTo>
                    <a:pt x="90108" y="1180676"/>
                    <a:pt x="53264" y="1162043"/>
                    <a:pt x="30045" y="1130485"/>
                  </a:cubicBezTo>
                  <a:cubicBezTo>
                    <a:pt x="6826" y="1098927"/>
                    <a:pt x="0" y="1058207"/>
                    <a:pt x="11658" y="1020803"/>
                  </a:cubicBezTo>
                  <a:lnTo>
                    <a:pt x="318398" y="36663"/>
                  </a:lnTo>
                  <a:cubicBezTo>
                    <a:pt x="325195" y="14854"/>
                    <a:pt x="345385" y="0"/>
                    <a:pt x="368228" y="0"/>
                  </a:cubicBezTo>
                  <a:cubicBezTo>
                    <a:pt x="391071" y="0"/>
                    <a:pt x="411261" y="14854"/>
                    <a:pt x="418058" y="36663"/>
                  </a:cubicBezTo>
                  <a:close/>
                </a:path>
              </a:pathLst>
            </a:custGeom>
            <a:solidFill>
              <a:srgbClr val="F48924">
                <a:alpha val="89804"/>
              </a:srgbClr>
            </a:solidFill>
          </p:spPr>
        </p:sp>
        <p:sp>
          <p:nvSpPr>
            <p:cNvPr id="93" name="TextBox 93"/>
            <p:cNvSpPr txBox="1"/>
            <p:nvPr/>
          </p:nvSpPr>
          <p:spPr>
            <a:xfrm>
              <a:off x="127000" y="538701"/>
              <a:ext cx="558800" cy="672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94" name="Group 94"/>
          <p:cNvGrpSpPr/>
          <p:nvPr/>
        </p:nvGrpSpPr>
        <p:grpSpPr>
          <a:xfrm rot="5400000">
            <a:off x="490495" y="7453770"/>
            <a:ext cx="462317" cy="741645"/>
            <a:chOff x="0" y="0"/>
            <a:chExt cx="812800" cy="1303887"/>
          </a:xfrm>
        </p:grpSpPr>
        <p:sp>
          <p:nvSpPr>
            <p:cNvPr id="95" name="Freeform 95"/>
            <p:cNvSpPr/>
            <p:nvPr/>
          </p:nvSpPr>
          <p:spPr>
            <a:xfrm>
              <a:off x="38172" y="123211"/>
              <a:ext cx="736457" cy="1180677"/>
            </a:xfrm>
            <a:custGeom>
              <a:avLst/>
              <a:gdLst/>
              <a:ahLst/>
              <a:cxnLst/>
              <a:rect l="l" t="t" r="r" b="b"/>
              <a:pathLst>
                <a:path w="736457" h="1180677">
                  <a:moveTo>
                    <a:pt x="418058" y="36663"/>
                  </a:moveTo>
                  <a:lnTo>
                    <a:pt x="724798" y="1020803"/>
                  </a:lnTo>
                  <a:cubicBezTo>
                    <a:pt x="736456" y="1058207"/>
                    <a:pt x="729630" y="1098927"/>
                    <a:pt x="706411" y="1130485"/>
                  </a:cubicBezTo>
                  <a:cubicBezTo>
                    <a:pt x="683192" y="1162043"/>
                    <a:pt x="646348" y="1180676"/>
                    <a:pt x="607169" y="1180676"/>
                  </a:cubicBezTo>
                  <a:lnTo>
                    <a:pt x="129287" y="1180676"/>
                  </a:lnTo>
                  <a:cubicBezTo>
                    <a:pt x="90108" y="1180676"/>
                    <a:pt x="53264" y="1162043"/>
                    <a:pt x="30045" y="1130485"/>
                  </a:cubicBezTo>
                  <a:cubicBezTo>
                    <a:pt x="6826" y="1098927"/>
                    <a:pt x="0" y="1058207"/>
                    <a:pt x="11658" y="1020803"/>
                  </a:cubicBezTo>
                  <a:lnTo>
                    <a:pt x="318398" y="36663"/>
                  </a:lnTo>
                  <a:cubicBezTo>
                    <a:pt x="325195" y="14854"/>
                    <a:pt x="345385" y="0"/>
                    <a:pt x="368228" y="0"/>
                  </a:cubicBezTo>
                  <a:cubicBezTo>
                    <a:pt x="391071" y="0"/>
                    <a:pt x="411261" y="14854"/>
                    <a:pt x="418058" y="36663"/>
                  </a:cubicBezTo>
                  <a:close/>
                </a:path>
              </a:pathLst>
            </a:custGeom>
            <a:solidFill>
              <a:srgbClr val="F48924">
                <a:alpha val="89804"/>
              </a:srgbClr>
            </a:solidFill>
          </p:spPr>
        </p:sp>
        <p:sp>
          <p:nvSpPr>
            <p:cNvPr id="96" name="TextBox 96"/>
            <p:cNvSpPr txBox="1"/>
            <p:nvPr/>
          </p:nvSpPr>
          <p:spPr>
            <a:xfrm>
              <a:off x="127000" y="538701"/>
              <a:ext cx="558800" cy="672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97" name="Group 97"/>
          <p:cNvGrpSpPr/>
          <p:nvPr/>
        </p:nvGrpSpPr>
        <p:grpSpPr>
          <a:xfrm rot="5400000">
            <a:off x="13503005" y="7503380"/>
            <a:ext cx="462317" cy="741645"/>
            <a:chOff x="0" y="0"/>
            <a:chExt cx="812800" cy="1303887"/>
          </a:xfrm>
        </p:grpSpPr>
        <p:sp>
          <p:nvSpPr>
            <p:cNvPr id="98" name="Freeform 98"/>
            <p:cNvSpPr/>
            <p:nvPr/>
          </p:nvSpPr>
          <p:spPr>
            <a:xfrm>
              <a:off x="38172" y="123211"/>
              <a:ext cx="736457" cy="1180677"/>
            </a:xfrm>
            <a:custGeom>
              <a:avLst/>
              <a:gdLst/>
              <a:ahLst/>
              <a:cxnLst/>
              <a:rect l="l" t="t" r="r" b="b"/>
              <a:pathLst>
                <a:path w="736457" h="1180677">
                  <a:moveTo>
                    <a:pt x="418058" y="36663"/>
                  </a:moveTo>
                  <a:lnTo>
                    <a:pt x="724798" y="1020803"/>
                  </a:lnTo>
                  <a:cubicBezTo>
                    <a:pt x="736456" y="1058207"/>
                    <a:pt x="729630" y="1098927"/>
                    <a:pt x="706411" y="1130485"/>
                  </a:cubicBezTo>
                  <a:cubicBezTo>
                    <a:pt x="683192" y="1162043"/>
                    <a:pt x="646348" y="1180676"/>
                    <a:pt x="607169" y="1180676"/>
                  </a:cubicBezTo>
                  <a:lnTo>
                    <a:pt x="129287" y="1180676"/>
                  </a:lnTo>
                  <a:cubicBezTo>
                    <a:pt x="90108" y="1180676"/>
                    <a:pt x="53264" y="1162043"/>
                    <a:pt x="30045" y="1130485"/>
                  </a:cubicBezTo>
                  <a:cubicBezTo>
                    <a:pt x="6826" y="1098927"/>
                    <a:pt x="0" y="1058207"/>
                    <a:pt x="11658" y="1020803"/>
                  </a:cubicBezTo>
                  <a:lnTo>
                    <a:pt x="318398" y="36663"/>
                  </a:lnTo>
                  <a:cubicBezTo>
                    <a:pt x="325195" y="14854"/>
                    <a:pt x="345385" y="0"/>
                    <a:pt x="368228" y="0"/>
                  </a:cubicBezTo>
                  <a:cubicBezTo>
                    <a:pt x="391071" y="0"/>
                    <a:pt x="411261" y="14854"/>
                    <a:pt x="418058" y="36663"/>
                  </a:cubicBezTo>
                  <a:close/>
                </a:path>
              </a:pathLst>
            </a:custGeom>
            <a:solidFill>
              <a:srgbClr val="F48924">
                <a:alpha val="89804"/>
              </a:srgbClr>
            </a:solidFill>
          </p:spPr>
        </p:sp>
        <p:sp>
          <p:nvSpPr>
            <p:cNvPr id="99" name="TextBox 99"/>
            <p:cNvSpPr txBox="1"/>
            <p:nvPr/>
          </p:nvSpPr>
          <p:spPr>
            <a:xfrm>
              <a:off x="127000" y="538701"/>
              <a:ext cx="558800" cy="672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100" name="Group 100"/>
          <p:cNvGrpSpPr/>
          <p:nvPr/>
        </p:nvGrpSpPr>
        <p:grpSpPr>
          <a:xfrm rot="5400000">
            <a:off x="490495" y="8328842"/>
            <a:ext cx="462317" cy="741645"/>
            <a:chOff x="0" y="0"/>
            <a:chExt cx="812800" cy="1303887"/>
          </a:xfrm>
        </p:grpSpPr>
        <p:sp>
          <p:nvSpPr>
            <p:cNvPr id="101" name="Freeform 101"/>
            <p:cNvSpPr/>
            <p:nvPr/>
          </p:nvSpPr>
          <p:spPr>
            <a:xfrm>
              <a:off x="38172" y="123211"/>
              <a:ext cx="736457" cy="1180677"/>
            </a:xfrm>
            <a:custGeom>
              <a:avLst/>
              <a:gdLst/>
              <a:ahLst/>
              <a:cxnLst/>
              <a:rect l="l" t="t" r="r" b="b"/>
              <a:pathLst>
                <a:path w="736457" h="1180677">
                  <a:moveTo>
                    <a:pt x="418058" y="36663"/>
                  </a:moveTo>
                  <a:lnTo>
                    <a:pt x="724798" y="1020803"/>
                  </a:lnTo>
                  <a:cubicBezTo>
                    <a:pt x="736456" y="1058207"/>
                    <a:pt x="729630" y="1098927"/>
                    <a:pt x="706411" y="1130485"/>
                  </a:cubicBezTo>
                  <a:cubicBezTo>
                    <a:pt x="683192" y="1162043"/>
                    <a:pt x="646348" y="1180676"/>
                    <a:pt x="607169" y="1180676"/>
                  </a:cubicBezTo>
                  <a:lnTo>
                    <a:pt x="129287" y="1180676"/>
                  </a:lnTo>
                  <a:cubicBezTo>
                    <a:pt x="90108" y="1180676"/>
                    <a:pt x="53264" y="1162043"/>
                    <a:pt x="30045" y="1130485"/>
                  </a:cubicBezTo>
                  <a:cubicBezTo>
                    <a:pt x="6826" y="1098927"/>
                    <a:pt x="0" y="1058207"/>
                    <a:pt x="11658" y="1020803"/>
                  </a:cubicBezTo>
                  <a:lnTo>
                    <a:pt x="318398" y="36663"/>
                  </a:lnTo>
                  <a:cubicBezTo>
                    <a:pt x="325195" y="14854"/>
                    <a:pt x="345385" y="0"/>
                    <a:pt x="368228" y="0"/>
                  </a:cubicBezTo>
                  <a:cubicBezTo>
                    <a:pt x="391071" y="0"/>
                    <a:pt x="411261" y="14854"/>
                    <a:pt x="418058" y="36663"/>
                  </a:cubicBezTo>
                  <a:close/>
                </a:path>
              </a:pathLst>
            </a:custGeom>
            <a:solidFill>
              <a:srgbClr val="F48924">
                <a:alpha val="89804"/>
              </a:srgbClr>
            </a:solidFill>
          </p:spPr>
        </p:sp>
        <p:sp>
          <p:nvSpPr>
            <p:cNvPr id="102" name="TextBox 102"/>
            <p:cNvSpPr txBox="1"/>
            <p:nvPr/>
          </p:nvSpPr>
          <p:spPr>
            <a:xfrm>
              <a:off x="127000" y="538701"/>
              <a:ext cx="558800" cy="672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103" name="Group 103"/>
          <p:cNvGrpSpPr/>
          <p:nvPr/>
        </p:nvGrpSpPr>
        <p:grpSpPr>
          <a:xfrm rot="5400000">
            <a:off x="13503005" y="8378452"/>
            <a:ext cx="462317" cy="741645"/>
            <a:chOff x="0" y="0"/>
            <a:chExt cx="812800" cy="1303887"/>
          </a:xfrm>
        </p:grpSpPr>
        <p:sp>
          <p:nvSpPr>
            <p:cNvPr id="104" name="Freeform 104"/>
            <p:cNvSpPr/>
            <p:nvPr/>
          </p:nvSpPr>
          <p:spPr>
            <a:xfrm>
              <a:off x="38172" y="123211"/>
              <a:ext cx="736457" cy="1180677"/>
            </a:xfrm>
            <a:custGeom>
              <a:avLst/>
              <a:gdLst/>
              <a:ahLst/>
              <a:cxnLst/>
              <a:rect l="l" t="t" r="r" b="b"/>
              <a:pathLst>
                <a:path w="736457" h="1180677">
                  <a:moveTo>
                    <a:pt x="418058" y="36663"/>
                  </a:moveTo>
                  <a:lnTo>
                    <a:pt x="724798" y="1020803"/>
                  </a:lnTo>
                  <a:cubicBezTo>
                    <a:pt x="736456" y="1058207"/>
                    <a:pt x="729630" y="1098927"/>
                    <a:pt x="706411" y="1130485"/>
                  </a:cubicBezTo>
                  <a:cubicBezTo>
                    <a:pt x="683192" y="1162043"/>
                    <a:pt x="646348" y="1180676"/>
                    <a:pt x="607169" y="1180676"/>
                  </a:cubicBezTo>
                  <a:lnTo>
                    <a:pt x="129287" y="1180676"/>
                  </a:lnTo>
                  <a:cubicBezTo>
                    <a:pt x="90108" y="1180676"/>
                    <a:pt x="53264" y="1162043"/>
                    <a:pt x="30045" y="1130485"/>
                  </a:cubicBezTo>
                  <a:cubicBezTo>
                    <a:pt x="6826" y="1098927"/>
                    <a:pt x="0" y="1058207"/>
                    <a:pt x="11658" y="1020803"/>
                  </a:cubicBezTo>
                  <a:lnTo>
                    <a:pt x="318398" y="36663"/>
                  </a:lnTo>
                  <a:cubicBezTo>
                    <a:pt x="325195" y="14854"/>
                    <a:pt x="345385" y="0"/>
                    <a:pt x="368228" y="0"/>
                  </a:cubicBezTo>
                  <a:cubicBezTo>
                    <a:pt x="391071" y="0"/>
                    <a:pt x="411261" y="14854"/>
                    <a:pt x="418058" y="36663"/>
                  </a:cubicBezTo>
                  <a:close/>
                </a:path>
              </a:pathLst>
            </a:custGeom>
            <a:solidFill>
              <a:srgbClr val="F48924">
                <a:alpha val="89804"/>
              </a:srgbClr>
            </a:solidFill>
          </p:spPr>
        </p:sp>
        <p:sp>
          <p:nvSpPr>
            <p:cNvPr id="105" name="TextBox 105"/>
            <p:cNvSpPr txBox="1"/>
            <p:nvPr/>
          </p:nvSpPr>
          <p:spPr>
            <a:xfrm>
              <a:off x="127000" y="538701"/>
              <a:ext cx="558800" cy="672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569885" y="295936"/>
            <a:ext cx="9303435" cy="953312"/>
            <a:chOff x="0" y="0"/>
            <a:chExt cx="2557876" cy="262102"/>
          </a:xfrm>
        </p:grpSpPr>
        <p:sp>
          <p:nvSpPr>
            <p:cNvPr id="107" name="Freeform 107"/>
            <p:cNvSpPr/>
            <p:nvPr/>
          </p:nvSpPr>
          <p:spPr>
            <a:xfrm>
              <a:off x="11924" y="0"/>
              <a:ext cx="2534027" cy="262102"/>
            </a:xfrm>
            <a:custGeom>
              <a:avLst/>
              <a:gdLst/>
              <a:ahLst/>
              <a:cxnLst/>
              <a:rect l="l" t="t" r="r" b="b"/>
              <a:pathLst>
                <a:path w="2534027" h="262102">
                  <a:moveTo>
                    <a:pt x="2317787" y="0"/>
                  </a:moveTo>
                  <a:lnTo>
                    <a:pt x="13041" y="0"/>
                  </a:lnTo>
                  <a:cubicBezTo>
                    <a:pt x="8372" y="0"/>
                    <a:pt x="4110" y="2658"/>
                    <a:pt x="2055" y="6850"/>
                  </a:cubicBezTo>
                  <a:cubicBezTo>
                    <a:pt x="0" y="11043"/>
                    <a:pt x="511" y="16040"/>
                    <a:pt x="3372" y="19730"/>
                  </a:cubicBezTo>
                  <a:lnTo>
                    <a:pt x="175980" y="242373"/>
                  </a:lnTo>
                  <a:cubicBezTo>
                    <a:pt x="185629" y="254819"/>
                    <a:pt x="200492" y="262102"/>
                    <a:pt x="216241" y="262102"/>
                  </a:cubicBezTo>
                  <a:lnTo>
                    <a:pt x="2520987" y="262102"/>
                  </a:lnTo>
                  <a:cubicBezTo>
                    <a:pt x="2525656" y="262102"/>
                    <a:pt x="2529918" y="259445"/>
                    <a:pt x="2531973" y="255252"/>
                  </a:cubicBezTo>
                  <a:cubicBezTo>
                    <a:pt x="2534028" y="251059"/>
                    <a:pt x="2533517" y="246063"/>
                    <a:pt x="2530656" y="242373"/>
                  </a:cubicBezTo>
                  <a:lnTo>
                    <a:pt x="2358048" y="19730"/>
                  </a:lnTo>
                  <a:cubicBezTo>
                    <a:pt x="2348399" y="7284"/>
                    <a:pt x="2333536" y="0"/>
                    <a:pt x="2317787" y="0"/>
                  </a:cubicBezTo>
                  <a:close/>
                </a:path>
              </a:pathLst>
            </a:custGeom>
            <a:solidFill>
              <a:srgbClr val="243B55"/>
            </a:solidFill>
          </p:spPr>
        </p:sp>
        <p:sp>
          <p:nvSpPr>
            <p:cNvPr id="108" name="TextBox 108"/>
            <p:cNvSpPr txBox="1"/>
            <p:nvPr/>
          </p:nvSpPr>
          <p:spPr>
            <a:xfrm>
              <a:off x="101600" y="-66675"/>
              <a:ext cx="2354676" cy="328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109" name="Group 109"/>
          <p:cNvGrpSpPr/>
          <p:nvPr/>
        </p:nvGrpSpPr>
        <p:grpSpPr>
          <a:xfrm>
            <a:off x="47044" y="9315048"/>
            <a:ext cx="10818943" cy="757547"/>
            <a:chOff x="0" y="0"/>
            <a:chExt cx="2974548" cy="208279"/>
          </a:xfrm>
        </p:grpSpPr>
        <p:sp>
          <p:nvSpPr>
            <p:cNvPr id="110" name="Freeform 110"/>
            <p:cNvSpPr/>
            <p:nvPr/>
          </p:nvSpPr>
          <p:spPr>
            <a:xfrm>
              <a:off x="11717" y="0"/>
              <a:ext cx="2951115" cy="208279"/>
            </a:xfrm>
            <a:custGeom>
              <a:avLst/>
              <a:gdLst/>
              <a:ahLst/>
              <a:cxnLst/>
              <a:rect l="l" t="t" r="r" b="b"/>
              <a:pathLst>
                <a:path w="2951115" h="208279">
                  <a:moveTo>
                    <a:pt x="2738163" y="0"/>
                  </a:moveTo>
                  <a:lnTo>
                    <a:pt x="9751" y="0"/>
                  </a:lnTo>
                  <a:cubicBezTo>
                    <a:pt x="6111" y="0"/>
                    <a:pt x="2826" y="2180"/>
                    <a:pt x="1413" y="5534"/>
                  </a:cubicBezTo>
                  <a:cubicBezTo>
                    <a:pt x="0" y="8887"/>
                    <a:pt x="733" y="12761"/>
                    <a:pt x="3274" y="15366"/>
                  </a:cubicBezTo>
                  <a:lnTo>
                    <a:pt x="176492" y="192913"/>
                  </a:lnTo>
                  <a:cubicBezTo>
                    <a:pt x="186078" y="202738"/>
                    <a:pt x="199224" y="208279"/>
                    <a:pt x="212951" y="208279"/>
                  </a:cubicBezTo>
                  <a:lnTo>
                    <a:pt x="2941363" y="208279"/>
                  </a:lnTo>
                  <a:cubicBezTo>
                    <a:pt x="2945003" y="208279"/>
                    <a:pt x="2948288" y="206099"/>
                    <a:pt x="2949701" y="202745"/>
                  </a:cubicBezTo>
                  <a:cubicBezTo>
                    <a:pt x="2951114" y="199392"/>
                    <a:pt x="2950381" y="195518"/>
                    <a:pt x="2947840" y="192913"/>
                  </a:cubicBezTo>
                  <a:lnTo>
                    <a:pt x="2774623" y="15366"/>
                  </a:lnTo>
                  <a:cubicBezTo>
                    <a:pt x="2765037" y="5541"/>
                    <a:pt x="2751890" y="0"/>
                    <a:pt x="2738163" y="0"/>
                  </a:cubicBezTo>
                  <a:close/>
                </a:path>
              </a:pathLst>
            </a:custGeom>
            <a:solidFill>
              <a:srgbClr val="F48924"/>
            </a:solidFill>
          </p:spPr>
        </p:sp>
        <p:sp>
          <p:nvSpPr>
            <p:cNvPr id="111" name="TextBox 111"/>
            <p:cNvSpPr txBox="1"/>
            <p:nvPr/>
          </p:nvSpPr>
          <p:spPr>
            <a:xfrm>
              <a:off x="101600" y="-66675"/>
              <a:ext cx="2771348" cy="274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112" name="Group 112"/>
          <p:cNvGrpSpPr/>
          <p:nvPr/>
        </p:nvGrpSpPr>
        <p:grpSpPr>
          <a:xfrm>
            <a:off x="11594432" y="9323070"/>
            <a:ext cx="5748676" cy="757547"/>
            <a:chOff x="0" y="0"/>
            <a:chExt cx="1580535" cy="208279"/>
          </a:xfrm>
        </p:grpSpPr>
        <p:sp>
          <p:nvSpPr>
            <p:cNvPr id="113" name="Freeform 113"/>
            <p:cNvSpPr/>
            <p:nvPr/>
          </p:nvSpPr>
          <p:spPr>
            <a:xfrm>
              <a:off x="22051" y="0"/>
              <a:ext cx="1536433" cy="208279"/>
            </a:xfrm>
            <a:custGeom>
              <a:avLst/>
              <a:gdLst/>
              <a:ahLst/>
              <a:cxnLst/>
              <a:rect l="l" t="t" r="r" b="b"/>
              <a:pathLst>
                <a:path w="1536433" h="208279">
                  <a:moveTo>
                    <a:pt x="1314882" y="0"/>
                  </a:moveTo>
                  <a:lnTo>
                    <a:pt x="18351" y="0"/>
                  </a:lnTo>
                  <a:cubicBezTo>
                    <a:pt x="11502" y="0"/>
                    <a:pt x="5320" y="4103"/>
                    <a:pt x="2660" y="10415"/>
                  </a:cubicBezTo>
                  <a:cubicBezTo>
                    <a:pt x="0" y="16726"/>
                    <a:pt x="1380" y="24017"/>
                    <a:pt x="6163" y="28919"/>
                  </a:cubicBezTo>
                  <a:lnTo>
                    <a:pt x="152935" y="179360"/>
                  </a:lnTo>
                  <a:cubicBezTo>
                    <a:pt x="170976" y="197852"/>
                    <a:pt x="195717" y="208279"/>
                    <a:pt x="221551" y="208279"/>
                  </a:cubicBezTo>
                  <a:lnTo>
                    <a:pt x="1518082" y="208279"/>
                  </a:lnTo>
                  <a:cubicBezTo>
                    <a:pt x="1524931" y="208279"/>
                    <a:pt x="1531113" y="204176"/>
                    <a:pt x="1533773" y="197864"/>
                  </a:cubicBezTo>
                  <a:cubicBezTo>
                    <a:pt x="1536433" y="191553"/>
                    <a:pt x="1535053" y="184262"/>
                    <a:pt x="1530270" y="179360"/>
                  </a:cubicBezTo>
                  <a:lnTo>
                    <a:pt x="1383497" y="28919"/>
                  </a:lnTo>
                  <a:cubicBezTo>
                    <a:pt x="1365457" y="10427"/>
                    <a:pt x="1340716" y="0"/>
                    <a:pt x="1314882" y="0"/>
                  </a:cubicBezTo>
                  <a:close/>
                </a:path>
              </a:pathLst>
            </a:custGeom>
            <a:solidFill>
              <a:srgbClr val="F48924"/>
            </a:solidFill>
          </p:spPr>
        </p:sp>
        <p:sp>
          <p:nvSpPr>
            <p:cNvPr id="114" name="TextBox 114"/>
            <p:cNvSpPr txBox="1"/>
            <p:nvPr/>
          </p:nvSpPr>
          <p:spPr>
            <a:xfrm>
              <a:off x="101600" y="-66675"/>
              <a:ext cx="1377335" cy="274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115" name="Group 115"/>
          <p:cNvGrpSpPr/>
          <p:nvPr/>
        </p:nvGrpSpPr>
        <p:grpSpPr>
          <a:xfrm>
            <a:off x="9524791" y="350424"/>
            <a:ext cx="8551870" cy="919632"/>
            <a:chOff x="0" y="0"/>
            <a:chExt cx="2426911" cy="260980"/>
          </a:xfrm>
        </p:grpSpPr>
        <p:sp>
          <p:nvSpPr>
            <p:cNvPr id="116" name="Freeform 116"/>
            <p:cNvSpPr/>
            <p:nvPr/>
          </p:nvSpPr>
          <p:spPr>
            <a:xfrm>
              <a:off x="13006" y="0"/>
              <a:ext cx="2400899" cy="260980"/>
            </a:xfrm>
            <a:custGeom>
              <a:avLst/>
              <a:gdLst/>
              <a:ahLst/>
              <a:cxnLst/>
              <a:rect l="l" t="t" r="r" b="b"/>
              <a:pathLst>
                <a:path w="2400899" h="260980">
                  <a:moveTo>
                    <a:pt x="2183547" y="0"/>
                  </a:moveTo>
                  <a:lnTo>
                    <a:pt x="14153" y="0"/>
                  </a:lnTo>
                  <a:cubicBezTo>
                    <a:pt x="9082" y="0"/>
                    <a:pt x="4454" y="2889"/>
                    <a:pt x="2227" y="7445"/>
                  </a:cubicBezTo>
                  <a:cubicBezTo>
                    <a:pt x="0" y="12001"/>
                    <a:pt x="563" y="17428"/>
                    <a:pt x="3679" y="21429"/>
                  </a:cubicBezTo>
                  <a:lnTo>
                    <a:pt x="173509" y="239551"/>
                  </a:lnTo>
                  <a:cubicBezTo>
                    <a:pt x="184037" y="253072"/>
                    <a:pt x="200216" y="260980"/>
                    <a:pt x="217353" y="260980"/>
                  </a:cubicBezTo>
                  <a:lnTo>
                    <a:pt x="2386747" y="260980"/>
                  </a:lnTo>
                  <a:cubicBezTo>
                    <a:pt x="2391818" y="260980"/>
                    <a:pt x="2396446" y="258091"/>
                    <a:pt x="2398673" y="253535"/>
                  </a:cubicBezTo>
                  <a:cubicBezTo>
                    <a:pt x="2400899" y="248979"/>
                    <a:pt x="2400336" y="243552"/>
                    <a:pt x="2397221" y="239551"/>
                  </a:cubicBezTo>
                  <a:lnTo>
                    <a:pt x="2227390" y="21429"/>
                  </a:lnTo>
                  <a:cubicBezTo>
                    <a:pt x="2216862" y="7907"/>
                    <a:pt x="2200684" y="0"/>
                    <a:pt x="2183547" y="0"/>
                  </a:cubicBezTo>
                  <a:close/>
                </a:path>
              </a:pathLst>
            </a:custGeom>
            <a:solidFill>
              <a:srgbClr val="243B55"/>
            </a:solidFill>
          </p:spPr>
        </p:sp>
        <p:sp>
          <p:nvSpPr>
            <p:cNvPr id="117" name="TextBox 117"/>
            <p:cNvSpPr txBox="1"/>
            <p:nvPr/>
          </p:nvSpPr>
          <p:spPr>
            <a:xfrm>
              <a:off x="101600" y="-66675"/>
              <a:ext cx="2223711" cy="327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id="118" name="Freeform 118"/>
          <p:cNvSpPr/>
          <p:nvPr/>
        </p:nvSpPr>
        <p:spPr>
          <a:xfrm rot="2513844" flipH="1">
            <a:off x="13350341" y="-1660511"/>
            <a:ext cx="6677500" cy="2612572"/>
          </a:xfrm>
          <a:custGeom>
            <a:avLst/>
            <a:gdLst/>
            <a:ahLst/>
            <a:cxnLst/>
            <a:rect l="l" t="t" r="r" b="b"/>
            <a:pathLst>
              <a:path w="6677500" h="2612572">
                <a:moveTo>
                  <a:pt x="6677500" y="0"/>
                </a:moveTo>
                <a:lnTo>
                  <a:pt x="0" y="0"/>
                </a:lnTo>
                <a:lnTo>
                  <a:pt x="0" y="2612572"/>
                </a:lnTo>
                <a:lnTo>
                  <a:pt x="6677500" y="2612572"/>
                </a:lnTo>
                <a:lnTo>
                  <a:pt x="667750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9" name="TextBox 119"/>
          <p:cNvSpPr txBox="1"/>
          <p:nvPr/>
        </p:nvSpPr>
        <p:spPr>
          <a:xfrm>
            <a:off x="1444526" y="1388814"/>
            <a:ext cx="2440134" cy="458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sz="202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Կյանքի իրավունք</a:t>
            </a:r>
            <a:endParaRPr lang="en-US" sz="202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120" name="TextBox 120"/>
          <p:cNvSpPr txBox="1"/>
          <p:nvPr/>
        </p:nvSpPr>
        <p:spPr>
          <a:xfrm>
            <a:off x="14788526" y="1300381"/>
            <a:ext cx="473488" cy="72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5"/>
              </a:lnSpc>
            </a:pPr>
            <a:r>
              <a:rPr lang="en-US" sz="315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2</a:t>
            </a:r>
            <a:endParaRPr lang="en-US" sz="315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121" name="TextBox 121"/>
          <p:cNvSpPr txBox="1"/>
          <p:nvPr/>
        </p:nvSpPr>
        <p:spPr>
          <a:xfrm>
            <a:off x="14760743" y="2046406"/>
            <a:ext cx="473488" cy="72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5"/>
              </a:lnSpc>
            </a:pPr>
            <a:r>
              <a:rPr lang="en-US" sz="315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11</a:t>
            </a:r>
            <a:endParaRPr lang="en-US" sz="315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122" name="TextBox 122"/>
          <p:cNvSpPr txBox="1"/>
          <p:nvPr/>
        </p:nvSpPr>
        <p:spPr>
          <a:xfrm>
            <a:off x="14760743" y="2845083"/>
            <a:ext cx="473488" cy="72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5"/>
              </a:lnSpc>
            </a:pPr>
            <a:r>
              <a:rPr lang="en-US" sz="315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12</a:t>
            </a:r>
            <a:endParaRPr lang="en-US" sz="315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123" name="TextBox 123"/>
          <p:cNvSpPr txBox="1"/>
          <p:nvPr/>
        </p:nvSpPr>
        <p:spPr>
          <a:xfrm>
            <a:off x="14807576" y="3528900"/>
            <a:ext cx="473488" cy="72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5"/>
              </a:lnSpc>
            </a:pPr>
            <a:r>
              <a:rPr lang="en-US" sz="315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8</a:t>
            </a:r>
            <a:endParaRPr lang="en-US" sz="315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124" name="TextBox 124"/>
          <p:cNvSpPr txBox="1"/>
          <p:nvPr/>
        </p:nvSpPr>
        <p:spPr>
          <a:xfrm>
            <a:off x="14741693" y="4202946"/>
            <a:ext cx="473488" cy="72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5"/>
              </a:lnSpc>
            </a:pPr>
            <a:r>
              <a:rPr lang="en-US" sz="315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14</a:t>
            </a:r>
            <a:endParaRPr lang="en-US" sz="315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125" name="TextBox 125"/>
          <p:cNvSpPr txBox="1"/>
          <p:nvPr/>
        </p:nvSpPr>
        <p:spPr>
          <a:xfrm>
            <a:off x="14807576" y="4895850"/>
            <a:ext cx="473488" cy="72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5"/>
              </a:lnSpc>
            </a:pPr>
            <a:r>
              <a:rPr lang="en-US" sz="315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2</a:t>
            </a:r>
            <a:endParaRPr lang="en-US" sz="315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126" name="TextBox 126"/>
          <p:cNvSpPr txBox="1"/>
          <p:nvPr/>
        </p:nvSpPr>
        <p:spPr>
          <a:xfrm>
            <a:off x="14807576" y="5495112"/>
            <a:ext cx="473488" cy="72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5"/>
              </a:lnSpc>
            </a:pPr>
            <a:r>
              <a:rPr lang="en-US" sz="315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</a:t>
            </a:r>
            <a:endParaRPr lang="en-US" sz="315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127" name="TextBox 127"/>
          <p:cNvSpPr txBox="1"/>
          <p:nvPr/>
        </p:nvSpPr>
        <p:spPr>
          <a:xfrm>
            <a:off x="14788526" y="6078915"/>
            <a:ext cx="473488" cy="72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5"/>
              </a:lnSpc>
            </a:pPr>
            <a:r>
              <a:rPr lang="en-US" sz="315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2</a:t>
            </a:r>
            <a:endParaRPr lang="en-US" sz="315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128" name="TextBox 128"/>
          <p:cNvSpPr txBox="1"/>
          <p:nvPr/>
        </p:nvSpPr>
        <p:spPr>
          <a:xfrm>
            <a:off x="14788526" y="6781781"/>
            <a:ext cx="473488" cy="72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5"/>
              </a:lnSpc>
            </a:pPr>
            <a:r>
              <a:rPr lang="en-US" sz="315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4</a:t>
            </a:r>
            <a:endParaRPr lang="en-US" sz="315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129" name="TextBox 129"/>
          <p:cNvSpPr txBox="1"/>
          <p:nvPr/>
        </p:nvSpPr>
        <p:spPr>
          <a:xfrm>
            <a:off x="14760743" y="7490000"/>
            <a:ext cx="473488" cy="72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5"/>
              </a:lnSpc>
            </a:pPr>
            <a:r>
              <a:rPr lang="en-US" sz="315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</a:t>
            </a:r>
            <a:endParaRPr lang="en-US" sz="315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130" name="TextBox 130"/>
          <p:cNvSpPr txBox="1"/>
          <p:nvPr/>
        </p:nvSpPr>
        <p:spPr>
          <a:xfrm>
            <a:off x="14760743" y="8227604"/>
            <a:ext cx="473488" cy="72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5"/>
              </a:lnSpc>
            </a:pPr>
            <a:r>
              <a:rPr lang="en-US" sz="315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3</a:t>
            </a:r>
            <a:endParaRPr lang="en-US" sz="315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131" name="TextBox 131"/>
          <p:cNvSpPr txBox="1"/>
          <p:nvPr/>
        </p:nvSpPr>
        <p:spPr>
          <a:xfrm>
            <a:off x="1444526" y="2105908"/>
            <a:ext cx="9708857" cy="663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0"/>
              </a:lnSpc>
            </a:pPr>
            <a:r>
              <a:rPr lang="en-US" sz="193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Խոշտանգումից և այլ դաժան, անմարդկային կամ արժանապատվությունը նվաստացնող վերաբերմունքից կամ պատժից զերծ լինելու իրավունք</a:t>
            </a:r>
            <a:endParaRPr lang="en-US" sz="193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132" name="TextBox 132"/>
          <p:cNvSpPr txBox="1"/>
          <p:nvPr/>
        </p:nvSpPr>
        <p:spPr>
          <a:xfrm>
            <a:off x="1444526" y="2939940"/>
            <a:ext cx="5027215" cy="458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sz="202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Գործի արդար քննության իրավունք</a:t>
            </a:r>
            <a:endParaRPr lang="en-US" sz="202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133" name="TextBox 133"/>
          <p:cNvSpPr txBox="1"/>
          <p:nvPr/>
        </p:nvSpPr>
        <p:spPr>
          <a:xfrm>
            <a:off x="1444526" y="3666374"/>
            <a:ext cx="8747100" cy="458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sz="202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Իրավահավասարություն, խտրականության արգելք</a:t>
            </a:r>
            <a:endParaRPr lang="en-US" sz="202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134" name="TextBox 134"/>
          <p:cNvSpPr txBox="1"/>
          <p:nvPr/>
        </p:nvSpPr>
        <p:spPr>
          <a:xfrm>
            <a:off x="1417958" y="4300973"/>
            <a:ext cx="6083479" cy="458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sz="202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 Առողջության պահպանման իրավունք</a:t>
            </a:r>
            <a:endParaRPr lang="en-US" sz="202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135" name="TextBox 135"/>
          <p:cNvSpPr txBox="1"/>
          <p:nvPr/>
        </p:nvSpPr>
        <p:spPr>
          <a:xfrm>
            <a:off x="1444526" y="4969789"/>
            <a:ext cx="3777076" cy="458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sz="202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Հավաքների ազատություն</a:t>
            </a:r>
            <a:endParaRPr lang="en-US" sz="202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136" name="TextBox 136"/>
          <p:cNvSpPr txBox="1"/>
          <p:nvPr/>
        </p:nvSpPr>
        <p:spPr>
          <a:xfrm>
            <a:off x="1444526" y="5606460"/>
            <a:ext cx="5539056" cy="458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sz="202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Կրթության իրավունք</a:t>
            </a:r>
            <a:endParaRPr lang="en-US" sz="202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137" name="TextBox 137"/>
          <p:cNvSpPr txBox="1"/>
          <p:nvPr/>
        </p:nvSpPr>
        <p:spPr>
          <a:xfrm>
            <a:off x="1444526" y="6207588"/>
            <a:ext cx="9708857" cy="891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05"/>
              </a:lnSpc>
            </a:pPr>
            <a:r>
              <a:rPr lang="en-US" sz="185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Սոցիալական ապահովության, նվազագույն կենսապայմանների իրավունք</a:t>
            </a:r>
            <a:endParaRPr lang="en-US" sz="185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  <a:p>
            <a:pPr algn="l">
              <a:lnSpc>
                <a:spcPts val="3705"/>
              </a:lnSpc>
            </a:pPr>
            <a:endParaRPr lang="en-US" sz="185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138" name="TextBox 138"/>
          <p:cNvSpPr txBox="1"/>
          <p:nvPr/>
        </p:nvSpPr>
        <p:spPr>
          <a:xfrm>
            <a:off x="1444526" y="6839128"/>
            <a:ext cx="5844583" cy="458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5"/>
              </a:lnSpc>
            </a:pPr>
            <a:r>
              <a:rPr lang="en-US" sz="202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Երեխայի իրավունքներ</a:t>
            </a:r>
            <a:endParaRPr lang="en-US" sz="202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139" name="TextBox 139"/>
          <p:cNvSpPr txBox="1"/>
          <p:nvPr/>
        </p:nvSpPr>
        <p:spPr>
          <a:xfrm>
            <a:off x="1417958" y="7573740"/>
            <a:ext cx="9708857" cy="971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05"/>
              </a:lnSpc>
            </a:pPr>
            <a:r>
              <a:rPr lang="en-US" sz="202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Մարդու իրավունքների ոլորտում միջազգային համագործակցության ամրապնդում</a:t>
            </a:r>
            <a:endParaRPr lang="en-US" sz="202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  <a:p>
            <a:pPr algn="l">
              <a:lnSpc>
                <a:spcPts val="4045"/>
              </a:lnSpc>
            </a:pPr>
            <a:endParaRPr lang="en-US" sz="202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140" name="TextBox 140"/>
          <p:cNvSpPr txBox="1"/>
          <p:nvPr/>
        </p:nvSpPr>
        <p:spPr>
          <a:xfrm>
            <a:off x="1417958" y="8524002"/>
            <a:ext cx="9835584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5"/>
              </a:lnSpc>
            </a:pPr>
            <a:r>
              <a:rPr lang="en-US" sz="202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Լեռնային Ղարաբաղից բռնի տեղահանված անձանց իրավունքների պաշտպանություն     </a:t>
            </a:r>
            <a:endParaRPr lang="en-US" sz="202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  <a:p>
            <a:pPr algn="l">
              <a:lnSpc>
                <a:spcPts val="2425"/>
              </a:lnSpc>
            </a:pPr>
            <a:endParaRPr lang="en-US" sz="202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142" name="TextBox 142"/>
          <p:cNvSpPr txBox="1"/>
          <p:nvPr/>
        </p:nvSpPr>
        <p:spPr>
          <a:xfrm>
            <a:off x="878970" y="9370082"/>
            <a:ext cx="9155092" cy="48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5"/>
              </a:lnSpc>
            </a:pPr>
            <a:r>
              <a:rPr lang="en-US" sz="216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Ընդամենը 2023-2024 թվականներին իրականացման ենթակա՝</a:t>
            </a:r>
            <a:endParaRPr lang="en-US" sz="216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143" name="TextBox 143"/>
          <p:cNvSpPr txBox="1"/>
          <p:nvPr/>
        </p:nvSpPr>
        <p:spPr>
          <a:xfrm>
            <a:off x="14173747" y="8837025"/>
            <a:ext cx="1173992" cy="1291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05"/>
              </a:lnSpc>
            </a:pPr>
            <a:r>
              <a:rPr lang="en-US" sz="570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60</a:t>
            </a:r>
            <a:endParaRPr lang="en-US" sz="570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144" name="TextBox 144"/>
          <p:cNvSpPr txBox="1"/>
          <p:nvPr/>
        </p:nvSpPr>
        <p:spPr>
          <a:xfrm>
            <a:off x="3306496" y="462340"/>
            <a:ext cx="4715614" cy="724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0"/>
              </a:lnSpc>
            </a:pPr>
            <a:r>
              <a:rPr lang="en-US" sz="496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ՈԼՈՐՏՆԵՐ</a:t>
            </a:r>
            <a:endParaRPr lang="en-US" sz="4965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145" name="TextBox 145"/>
          <p:cNvSpPr txBox="1"/>
          <p:nvPr/>
        </p:nvSpPr>
        <p:spPr>
          <a:xfrm>
            <a:off x="10996775" y="537724"/>
            <a:ext cx="5692317" cy="554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sz="193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2023-2024 ԹՎԱԿԱՆՆԵՐԻՆ ԻՐԱԿԱՆԱՑՄԱՆ ԵՆԹԱԿԱ ԳՈՐԾՈՂՈՒԹՅՈՒՆՆԵՐԻ ԹԻՎԸ</a:t>
            </a:r>
            <a:endParaRPr lang="en-US" sz="193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666726" y="5222882"/>
            <a:ext cx="8055228" cy="20694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V="1">
            <a:off x="9766948" y="5297219"/>
            <a:ext cx="8335653" cy="48867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666726" y="6244388"/>
            <a:ext cx="8055228" cy="0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V="1">
            <a:off x="9766948" y="6305632"/>
            <a:ext cx="8335653" cy="11021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 rot="5400000">
            <a:off x="163464" y="4567332"/>
            <a:ext cx="497146" cy="479027"/>
            <a:chOff x="0" y="0"/>
            <a:chExt cx="812800" cy="783178"/>
          </a:xfrm>
        </p:grpSpPr>
        <p:sp>
          <p:nvSpPr>
            <p:cNvPr id="8" name="Freeform 8"/>
            <p:cNvSpPr/>
            <p:nvPr/>
          </p:nvSpPr>
          <p:spPr>
            <a:xfrm>
              <a:off x="56503" y="94637"/>
              <a:ext cx="699793" cy="688541"/>
            </a:xfrm>
            <a:custGeom>
              <a:avLst/>
              <a:gdLst/>
              <a:ahLst/>
              <a:cxnLst/>
              <a:rect l="l" t="t" r="r" b="b"/>
              <a:pathLst>
                <a:path w="699793" h="688541">
                  <a:moveTo>
                    <a:pt x="421624" y="43589"/>
                  </a:moveTo>
                  <a:lnTo>
                    <a:pt x="684570" y="550315"/>
                  </a:lnTo>
                  <a:cubicBezTo>
                    <a:pt x="699794" y="579652"/>
                    <a:pt x="698608" y="614806"/>
                    <a:pt x="681444" y="643052"/>
                  </a:cubicBezTo>
                  <a:cubicBezTo>
                    <a:pt x="664279" y="671297"/>
                    <a:pt x="633621" y="688541"/>
                    <a:pt x="600570" y="688541"/>
                  </a:cubicBezTo>
                  <a:lnTo>
                    <a:pt x="99224" y="688541"/>
                  </a:lnTo>
                  <a:cubicBezTo>
                    <a:pt x="66173" y="688541"/>
                    <a:pt x="35515" y="671297"/>
                    <a:pt x="18350" y="643052"/>
                  </a:cubicBezTo>
                  <a:cubicBezTo>
                    <a:pt x="1186" y="614806"/>
                    <a:pt x="0" y="579652"/>
                    <a:pt x="15224" y="550315"/>
                  </a:cubicBezTo>
                  <a:lnTo>
                    <a:pt x="278170" y="43589"/>
                  </a:lnTo>
                  <a:cubicBezTo>
                    <a:pt x="292067" y="16808"/>
                    <a:pt x="319726" y="0"/>
                    <a:pt x="349897" y="0"/>
                  </a:cubicBezTo>
                  <a:cubicBezTo>
                    <a:pt x="380069" y="0"/>
                    <a:pt x="407727" y="16808"/>
                    <a:pt x="421624" y="43589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10" name="Group 10"/>
          <p:cNvGrpSpPr/>
          <p:nvPr/>
        </p:nvGrpSpPr>
        <p:grpSpPr>
          <a:xfrm rot="5400000">
            <a:off x="9244331" y="4682703"/>
            <a:ext cx="472355" cy="536187"/>
            <a:chOff x="0" y="0"/>
            <a:chExt cx="812800" cy="922638"/>
          </a:xfrm>
        </p:grpSpPr>
        <p:sp>
          <p:nvSpPr>
            <p:cNvPr id="11" name="Freeform 11"/>
            <p:cNvSpPr/>
            <p:nvPr/>
          </p:nvSpPr>
          <p:spPr>
            <a:xfrm>
              <a:off x="51507" y="106902"/>
              <a:ext cx="709786" cy="815736"/>
            </a:xfrm>
            <a:custGeom>
              <a:avLst/>
              <a:gdLst/>
              <a:ahLst/>
              <a:cxnLst/>
              <a:rect l="l" t="t" r="r" b="b"/>
              <a:pathLst>
                <a:path w="709786" h="815736">
                  <a:moveTo>
                    <a:pt x="420962" y="43092"/>
                  </a:moveTo>
                  <a:lnTo>
                    <a:pt x="695224" y="665742"/>
                  </a:lnTo>
                  <a:cubicBezTo>
                    <a:pt x="709786" y="698801"/>
                    <a:pt x="706667" y="736978"/>
                    <a:pt x="686932" y="767235"/>
                  </a:cubicBezTo>
                  <a:cubicBezTo>
                    <a:pt x="667197" y="797492"/>
                    <a:pt x="633517" y="815736"/>
                    <a:pt x="597393" y="815736"/>
                  </a:cubicBezTo>
                  <a:lnTo>
                    <a:pt x="112393" y="815736"/>
                  </a:lnTo>
                  <a:cubicBezTo>
                    <a:pt x="76269" y="815736"/>
                    <a:pt x="42589" y="797492"/>
                    <a:pt x="22854" y="767235"/>
                  </a:cubicBezTo>
                  <a:cubicBezTo>
                    <a:pt x="3119" y="736978"/>
                    <a:pt x="0" y="698801"/>
                    <a:pt x="14562" y="665742"/>
                  </a:cubicBezTo>
                  <a:lnTo>
                    <a:pt x="288824" y="43092"/>
                  </a:lnTo>
                  <a:cubicBezTo>
                    <a:pt x="300360" y="16903"/>
                    <a:pt x="326276" y="0"/>
                    <a:pt x="354893" y="0"/>
                  </a:cubicBezTo>
                  <a:cubicBezTo>
                    <a:pt x="383510" y="0"/>
                    <a:pt x="409426" y="16903"/>
                    <a:pt x="420962" y="4309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27000" y="361693"/>
              <a:ext cx="558800" cy="495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13" name="Group 13"/>
          <p:cNvGrpSpPr/>
          <p:nvPr/>
        </p:nvGrpSpPr>
        <p:grpSpPr>
          <a:xfrm rot="5400000">
            <a:off x="163464" y="5588837"/>
            <a:ext cx="497146" cy="479027"/>
            <a:chOff x="0" y="0"/>
            <a:chExt cx="812800" cy="783178"/>
          </a:xfrm>
        </p:grpSpPr>
        <p:sp>
          <p:nvSpPr>
            <p:cNvPr id="14" name="Freeform 14"/>
            <p:cNvSpPr/>
            <p:nvPr/>
          </p:nvSpPr>
          <p:spPr>
            <a:xfrm>
              <a:off x="56503" y="94637"/>
              <a:ext cx="699793" cy="688541"/>
            </a:xfrm>
            <a:custGeom>
              <a:avLst/>
              <a:gdLst/>
              <a:ahLst/>
              <a:cxnLst/>
              <a:rect l="l" t="t" r="r" b="b"/>
              <a:pathLst>
                <a:path w="699793" h="688541">
                  <a:moveTo>
                    <a:pt x="421624" y="43589"/>
                  </a:moveTo>
                  <a:lnTo>
                    <a:pt x="684570" y="550315"/>
                  </a:lnTo>
                  <a:cubicBezTo>
                    <a:pt x="699794" y="579652"/>
                    <a:pt x="698608" y="614806"/>
                    <a:pt x="681444" y="643052"/>
                  </a:cubicBezTo>
                  <a:cubicBezTo>
                    <a:pt x="664279" y="671297"/>
                    <a:pt x="633621" y="688541"/>
                    <a:pt x="600570" y="688541"/>
                  </a:cubicBezTo>
                  <a:lnTo>
                    <a:pt x="99224" y="688541"/>
                  </a:lnTo>
                  <a:cubicBezTo>
                    <a:pt x="66173" y="688541"/>
                    <a:pt x="35515" y="671297"/>
                    <a:pt x="18350" y="643052"/>
                  </a:cubicBezTo>
                  <a:cubicBezTo>
                    <a:pt x="1186" y="614806"/>
                    <a:pt x="0" y="579652"/>
                    <a:pt x="15224" y="550315"/>
                  </a:cubicBezTo>
                  <a:lnTo>
                    <a:pt x="278170" y="43589"/>
                  </a:lnTo>
                  <a:cubicBezTo>
                    <a:pt x="292067" y="16808"/>
                    <a:pt x="319726" y="0"/>
                    <a:pt x="349897" y="0"/>
                  </a:cubicBezTo>
                  <a:cubicBezTo>
                    <a:pt x="380069" y="0"/>
                    <a:pt x="407727" y="16808"/>
                    <a:pt x="421624" y="43589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16" name="Group 16"/>
          <p:cNvGrpSpPr/>
          <p:nvPr/>
        </p:nvGrpSpPr>
        <p:grpSpPr>
          <a:xfrm rot="5400000">
            <a:off x="9244331" y="5653270"/>
            <a:ext cx="472355" cy="536187"/>
            <a:chOff x="0" y="0"/>
            <a:chExt cx="812800" cy="922638"/>
          </a:xfrm>
        </p:grpSpPr>
        <p:sp>
          <p:nvSpPr>
            <p:cNvPr id="17" name="Freeform 17"/>
            <p:cNvSpPr/>
            <p:nvPr/>
          </p:nvSpPr>
          <p:spPr>
            <a:xfrm>
              <a:off x="51507" y="106902"/>
              <a:ext cx="709786" cy="815736"/>
            </a:xfrm>
            <a:custGeom>
              <a:avLst/>
              <a:gdLst/>
              <a:ahLst/>
              <a:cxnLst/>
              <a:rect l="l" t="t" r="r" b="b"/>
              <a:pathLst>
                <a:path w="709786" h="815736">
                  <a:moveTo>
                    <a:pt x="420962" y="43092"/>
                  </a:moveTo>
                  <a:lnTo>
                    <a:pt x="695224" y="665742"/>
                  </a:lnTo>
                  <a:cubicBezTo>
                    <a:pt x="709786" y="698801"/>
                    <a:pt x="706667" y="736978"/>
                    <a:pt x="686932" y="767235"/>
                  </a:cubicBezTo>
                  <a:cubicBezTo>
                    <a:pt x="667197" y="797492"/>
                    <a:pt x="633517" y="815736"/>
                    <a:pt x="597393" y="815736"/>
                  </a:cubicBezTo>
                  <a:lnTo>
                    <a:pt x="112393" y="815736"/>
                  </a:lnTo>
                  <a:cubicBezTo>
                    <a:pt x="76269" y="815736"/>
                    <a:pt x="42589" y="797492"/>
                    <a:pt x="22854" y="767235"/>
                  </a:cubicBezTo>
                  <a:cubicBezTo>
                    <a:pt x="3119" y="736978"/>
                    <a:pt x="0" y="698801"/>
                    <a:pt x="14562" y="665742"/>
                  </a:cubicBezTo>
                  <a:lnTo>
                    <a:pt x="288824" y="43092"/>
                  </a:lnTo>
                  <a:cubicBezTo>
                    <a:pt x="300360" y="16903"/>
                    <a:pt x="326276" y="0"/>
                    <a:pt x="354893" y="0"/>
                  </a:cubicBezTo>
                  <a:cubicBezTo>
                    <a:pt x="383510" y="0"/>
                    <a:pt x="409426" y="16903"/>
                    <a:pt x="420962" y="4309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27000" y="361693"/>
              <a:ext cx="558800" cy="495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id="19" name="AutoShape 19"/>
          <p:cNvSpPr/>
          <p:nvPr/>
        </p:nvSpPr>
        <p:spPr>
          <a:xfrm flipV="1">
            <a:off x="9766948" y="7241815"/>
            <a:ext cx="8332339" cy="45406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V="1">
            <a:off x="666726" y="7258256"/>
            <a:ext cx="8055228" cy="51817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flipV="1">
            <a:off x="9766948" y="8229881"/>
            <a:ext cx="8437255" cy="51756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 flipV="1">
            <a:off x="673045" y="8302546"/>
            <a:ext cx="8048910" cy="5692"/>
          </a:xfrm>
          <a:prstGeom prst="line">
            <a:avLst/>
          </a:prstGeom>
          <a:ln w="57150" cap="flat">
            <a:solidFill>
              <a:srgbClr val="243B55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 rot="5400000">
            <a:off x="9244331" y="6623837"/>
            <a:ext cx="472355" cy="536187"/>
            <a:chOff x="0" y="0"/>
            <a:chExt cx="812800" cy="922638"/>
          </a:xfrm>
        </p:grpSpPr>
        <p:sp>
          <p:nvSpPr>
            <p:cNvPr id="24" name="Freeform 24"/>
            <p:cNvSpPr/>
            <p:nvPr/>
          </p:nvSpPr>
          <p:spPr>
            <a:xfrm>
              <a:off x="51507" y="106902"/>
              <a:ext cx="709786" cy="815736"/>
            </a:xfrm>
            <a:custGeom>
              <a:avLst/>
              <a:gdLst/>
              <a:ahLst/>
              <a:cxnLst/>
              <a:rect l="l" t="t" r="r" b="b"/>
              <a:pathLst>
                <a:path w="709786" h="815736">
                  <a:moveTo>
                    <a:pt x="420962" y="43092"/>
                  </a:moveTo>
                  <a:lnTo>
                    <a:pt x="695224" y="665742"/>
                  </a:lnTo>
                  <a:cubicBezTo>
                    <a:pt x="709786" y="698801"/>
                    <a:pt x="706667" y="736978"/>
                    <a:pt x="686932" y="767235"/>
                  </a:cubicBezTo>
                  <a:cubicBezTo>
                    <a:pt x="667197" y="797492"/>
                    <a:pt x="633517" y="815736"/>
                    <a:pt x="597393" y="815736"/>
                  </a:cubicBezTo>
                  <a:lnTo>
                    <a:pt x="112393" y="815736"/>
                  </a:lnTo>
                  <a:cubicBezTo>
                    <a:pt x="76269" y="815736"/>
                    <a:pt x="42589" y="797492"/>
                    <a:pt x="22854" y="767235"/>
                  </a:cubicBezTo>
                  <a:cubicBezTo>
                    <a:pt x="3119" y="736978"/>
                    <a:pt x="0" y="698801"/>
                    <a:pt x="14562" y="665742"/>
                  </a:cubicBezTo>
                  <a:lnTo>
                    <a:pt x="288824" y="43092"/>
                  </a:lnTo>
                  <a:cubicBezTo>
                    <a:pt x="300360" y="16903"/>
                    <a:pt x="326276" y="0"/>
                    <a:pt x="354893" y="0"/>
                  </a:cubicBezTo>
                  <a:cubicBezTo>
                    <a:pt x="383510" y="0"/>
                    <a:pt x="409426" y="16903"/>
                    <a:pt x="420962" y="4309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27000" y="361693"/>
              <a:ext cx="558800" cy="495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26" name="Group 26"/>
          <p:cNvGrpSpPr/>
          <p:nvPr/>
        </p:nvGrpSpPr>
        <p:grpSpPr>
          <a:xfrm rot="5400000">
            <a:off x="163464" y="6650862"/>
            <a:ext cx="497146" cy="479027"/>
            <a:chOff x="0" y="0"/>
            <a:chExt cx="812800" cy="783178"/>
          </a:xfrm>
        </p:grpSpPr>
        <p:sp>
          <p:nvSpPr>
            <p:cNvPr id="27" name="Freeform 27"/>
            <p:cNvSpPr/>
            <p:nvPr/>
          </p:nvSpPr>
          <p:spPr>
            <a:xfrm>
              <a:off x="56503" y="94637"/>
              <a:ext cx="699793" cy="688541"/>
            </a:xfrm>
            <a:custGeom>
              <a:avLst/>
              <a:gdLst/>
              <a:ahLst/>
              <a:cxnLst/>
              <a:rect l="l" t="t" r="r" b="b"/>
              <a:pathLst>
                <a:path w="699793" h="688541">
                  <a:moveTo>
                    <a:pt x="421624" y="43589"/>
                  </a:moveTo>
                  <a:lnTo>
                    <a:pt x="684570" y="550315"/>
                  </a:lnTo>
                  <a:cubicBezTo>
                    <a:pt x="699794" y="579652"/>
                    <a:pt x="698608" y="614806"/>
                    <a:pt x="681444" y="643052"/>
                  </a:cubicBezTo>
                  <a:cubicBezTo>
                    <a:pt x="664279" y="671297"/>
                    <a:pt x="633621" y="688541"/>
                    <a:pt x="600570" y="688541"/>
                  </a:cubicBezTo>
                  <a:lnTo>
                    <a:pt x="99224" y="688541"/>
                  </a:lnTo>
                  <a:cubicBezTo>
                    <a:pt x="66173" y="688541"/>
                    <a:pt x="35515" y="671297"/>
                    <a:pt x="18350" y="643052"/>
                  </a:cubicBezTo>
                  <a:cubicBezTo>
                    <a:pt x="1186" y="614806"/>
                    <a:pt x="0" y="579652"/>
                    <a:pt x="15224" y="550315"/>
                  </a:cubicBezTo>
                  <a:lnTo>
                    <a:pt x="278170" y="43589"/>
                  </a:lnTo>
                  <a:cubicBezTo>
                    <a:pt x="292067" y="16808"/>
                    <a:pt x="319726" y="0"/>
                    <a:pt x="349897" y="0"/>
                  </a:cubicBezTo>
                  <a:cubicBezTo>
                    <a:pt x="380069" y="0"/>
                    <a:pt x="407727" y="16808"/>
                    <a:pt x="421624" y="43589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29" name="Group 29"/>
          <p:cNvGrpSpPr/>
          <p:nvPr/>
        </p:nvGrpSpPr>
        <p:grpSpPr>
          <a:xfrm rot="5400000">
            <a:off x="9244331" y="7614775"/>
            <a:ext cx="472355" cy="536187"/>
            <a:chOff x="0" y="0"/>
            <a:chExt cx="812800" cy="922638"/>
          </a:xfrm>
        </p:grpSpPr>
        <p:sp>
          <p:nvSpPr>
            <p:cNvPr id="30" name="Freeform 30"/>
            <p:cNvSpPr/>
            <p:nvPr/>
          </p:nvSpPr>
          <p:spPr>
            <a:xfrm>
              <a:off x="51507" y="106902"/>
              <a:ext cx="709786" cy="815736"/>
            </a:xfrm>
            <a:custGeom>
              <a:avLst/>
              <a:gdLst/>
              <a:ahLst/>
              <a:cxnLst/>
              <a:rect l="l" t="t" r="r" b="b"/>
              <a:pathLst>
                <a:path w="709786" h="815736">
                  <a:moveTo>
                    <a:pt x="420962" y="43092"/>
                  </a:moveTo>
                  <a:lnTo>
                    <a:pt x="695224" y="665742"/>
                  </a:lnTo>
                  <a:cubicBezTo>
                    <a:pt x="709786" y="698801"/>
                    <a:pt x="706667" y="736978"/>
                    <a:pt x="686932" y="767235"/>
                  </a:cubicBezTo>
                  <a:cubicBezTo>
                    <a:pt x="667197" y="797492"/>
                    <a:pt x="633517" y="815736"/>
                    <a:pt x="597393" y="815736"/>
                  </a:cubicBezTo>
                  <a:lnTo>
                    <a:pt x="112393" y="815736"/>
                  </a:lnTo>
                  <a:cubicBezTo>
                    <a:pt x="76269" y="815736"/>
                    <a:pt x="42589" y="797492"/>
                    <a:pt x="22854" y="767235"/>
                  </a:cubicBezTo>
                  <a:cubicBezTo>
                    <a:pt x="3119" y="736978"/>
                    <a:pt x="0" y="698801"/>
                    <a:pt x="14562" y="665742"/>
                  </a:cubicBezTo>
                  <a:lnTo>
                    <a:pt x="288824" y="43092"/>
                  </a:lnTo>
                  <a:cubicBezTo>
                    <a:pt x="300360" y="16903"/>
                    <a:pt x="326276" y="0"/>
                    <a:pt x="354893" y="0"/>
                  </a:cubicBezTo>
                  <a:cubicBezTo>
                    <a:pt x="383510" y="0"/>
                    <a:pt x="409426" y="16903"/>
                    <a:pt x="420962" y="4309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27000" y="361693"/>
              <a:ext cx="558800" cy="495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32" name="Group 32"/>
          <p:cNvGrpSpPr/>
          <p:nvPr/>
        </p:nvGrpSpPr>
        <p:grpSpPr>
          <a:xfrm rot="5400000">
            <a:off x="199869" y="7678744"/>
            <a:ext cx="481645" cy="464091"/>
            <a:chOff x="0" y="0"/>
            <a:chExt cx="812800" cy="783178"/>
          </a:xfrm>
        </p:grpSpPr>
        <p:sp>
          <p:nvSpPr>
            <p:cNvPr id="33" name="Freeform 33"/>
            <p:cNvSpPr/>
            <p:nvPr/>
          </p:nvSpPr>
          <p:spPr>
            <a:xfrm>
              <a:off x="58322" y="97682"/>
              <a:ext cx="696156" cy="685495"/>
            </a:xfrm>
            <a:custGeom>
              <a:avLst/>
              <a:gdLst/>
              <a:ahLst/>
              <a:cxnLst/>
              <a:rect l="l" t="t" r="r" b="b"/>
              <a:pathLst>
                <a:path w="696156" h="685495">
                  <a:moveTo>
                    <a:pt x="422113" y="44992"/>
                  </a:moveTo>
                  <a:lnTo>
                    <a:pt x="680443" y="542822"/>
                  </a:lnTo>
                  <a:cubicBezTo>
                    <a:pt x="696156" y="573103"/>
                    <a:pt x="694933" y="609388"/>
                    <a:pt x="677216" y="638543"/>
                  </a:cubicBezTo>
                  <a:cubicBezTo>
                    <a:pt x="659498" y="667697"/>
                    <a:pt x="627854" y="685496"/>
                    <a:pt x="593739" y="685496"/>
                  </a:cubicBezTo>
                  <a:lnTo>
                    <a:pt x="102417" y="685496"/>
                  </a:lnTo>
                  <a:cubicBezTo>
                    <a:pt x="68302" y="685496"/>
                    <a:pt x="36658" y="667697"/>
                    <a:pt x="18940" y="638543"/>
                  </a:cubicBezTo>
                  <a:cubicBezTo>
                    <a:pt x="1223" y="609388"/>
                    <a:pt x="0" y="573103"/>
                    <a:pt x="15713" y="542822"/>
                  </a:cubicBezTo>
                  <a:lnTo>
                    <a:pt x="274043" y="44992"/>
                  </a:lnTo>
                  <a:cubicBezTo>
                    <a:pt x="288387" y="17350"/>
                    <a:pt x="316935" y="0"/>
                    <a:pt x="348078" y="0"/>
                  </a:cubicBezTo>
                  <a:cubicBezTo>
                    <a:pt x="379220" y="0"/>
                    <a:pt x="407769" y="17350"/>
                    <a:pt x="422113" y="44992"/>
                  </a:cubicBezTo>
                  <a:close/>
                </a:path>
              </a:pathLst>
            </a:custGeom>
            <a:solidFill>
              <a:srgbClr val="243B55">
                <a:alpha val="89804"/>
              </a:srgbClr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127000" y="296943"/>
              <a:ext cx="558800" cy="4302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-1025254" y="2039986"/>
            <a:ext cx="20338508" cy="1946335"/>
            <a:chOff x="0" y="0"/>
            <a:chExt cx="7559944" cy="723464"/>
          </a:xfrm>
        </p:grpSpPr>
        <p:sp>
          <p:nvSpPr>
            <p:cNvPr id="36" name="Freeform 36"/>
            <p:cNvSpPr/>
            <p:nvPr/>
          </p:nvSpPr>
          <p:spPr>
            <a:xfrm>
              <a:off x="2355" y="0"/>
              <a:ext cx="7555233" cy="723464"/>
            </a:xfrm>
            <a:custGeom>
              <a:avLst/>
              <a:gdLst/>
              <a:ahLst/>
              <a:cxnLst/>
              <a:rect l="l" t="t" r="r" b="b"/>
              <a:pathLst>
                <a:path w="7555233" h="723464">
                  <a:moveTo>
                    <a:pt x="7342970" y="0"/>
                  </a:moveTo>
                  <a:lnTo>
                    <a:pt x="9065" y="0"/>
                  </a:lnTo>
                  <a:cubicBezTo>
                    <a:pt x="6356" y="0"/>
                    <a:pt x="3803" y="1268"/>
                    <a:pt x="2167" y="3427"/>
                  </a:cubicBezTo>
                  <a:cubicBezTo>
                    <a:pt x="531" y="5586"/>
                    <a:pt x="0" y="8386"/>
                    <a:pt x="733" y="10994"/>
                  </a:cubicBezTo>
                  <a:lnTo>
                    <a:pt x="197757" y="712470"/>
                  </a:lnTo>
                  <a:cubicBezTo>
                    <a:pt x="199583" y="718972"/>
                    <a:pt x="205512" y="723464"/>
                    <a:pt x="212265" y="723464"/>
                  </a:cubicBezTo>
                  <a:lnTo>
                    <a:pt x="7546170" y="723464"/>
                  </a:lnTo>
                  <a:cubicBezTo>
                    <a:pt x="7548878" y="723464"/>
                    <a:pt x="7551430" y="722196"/>
                    <a:pt x="7553067" y="720037"/>
                  </a:cubicBezTo>
                  <a:cubicBezTo>
                    <a:pt x="7554702" y="717878"/>
                    <a:pt x="7555233" y="715078"/>
                    <a:pt x="7554501" y="712470"/>
                  </a:cubicBezTo>
                  <a:lnTo>
                    <a:pt x="7357477" y="10994"/>
                  </a:lnTo>
                  <a:cubicBezTo>
                    <a:pt x="7355651" y="4493"/>
                    <a:pt x="7349723" y="0"/>
                    <a:pt x="7342970" y="0"/>
                  </a:cubicBez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101600" y="-66675"/>
              <a:ext cx="7356744" cy="790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-1025254" y="9313833"/>
            <a:ext cx="20338508" cy="1946335"/>
            <a:chOff x="0" y="0"/>
            <a:chExt cx="7559944" cy="723464"/>
          </a:xfrm>
        </p:grpSpPr>
        <p:sp>
          <p:nvSpPr>
            <p:cNvPr id="39" name="Freeform 39"/>
            <p:cNvSpPr/>
            <p:nvPr/>
          </p:nvSpPr>
          <p:spPr>
            <a:xfrm>
              <a:off x="2355" y="0"/>
              <a:ext cx="7555233" cy="723464"/>
            </a:xfrm>
            <a:custGeom>
              <a:avLst/>
              <a:gdLst/>
              <a:ahLst/>
              <a:cxnLst/>
              <a:rect l="l" t="t" r="r" b="b"/>
              <a:pathLst>
                <a:path w="7555233" h="723464">
                  <a:moveTo>
                    <a:pt x="7342970" y="0"/>
                  </a:moveTo>
                  <a:lnTo>
                    <a:pt x="9065" y="0"/>
                  </a:lnTo>
                  <a:cubicBezTo>
                    <a:pt x="6356" y="0"/>
                    <a:pt x="3803" y="1268"/>
                    <a:pt x="2167" y="3427"/>
                  </a:cubicBezTo>
                  <a:cubicBezTo>
                    <a:pt x="531" y="5586"/>
                    <a:pt x="0" y="8386"/>
                    <a:pt x="733" y="10994"/>
                  </a:cubicBezTo>
                  <a:lnTo>
                    <a:pt x="197757" y="712470"/>
                  </a:lnTo>
                  <a:cubicBezTo>
                    <a:pt x="199583" y="718972"/>
                    <a:pt x="205512" y="723464"/>
                    <a:pt x="212265" y="723464"/>
                  </a:cubicBezTo>
                  <a:lnTo>
                    <a:pt x="7546170" y="723464"/>
                  </a:lnTo>
                  <a:cubicBezTo>
                    <a:pt x="7548878" y="723464"/>
                    <a:pt x="7551430" y="722196"/>
                    <a:pt x="7553067" y="720037"/>
                  </a:cubicBezTo>
                  <a:cubicBezTo>
                    <a:pt x="7554702" y="717878"/>
                    <a:pt x="7555233" y="715078"/>
                    <a:pt x="7554501" y="712470"/>
                  </a:cubicBezTo>
                  <a:lnTo>
                    <a:pt x="7357477" y="10994"/>
                  </a:lnTo>
                  <a:cubicBezTo>
                    <a:pt x="7355651" y="4493"/>
                    <a:pt x="7349723" y="0"/>
                    <a:pt x="7342970" y="0"/>
                  </a:cubicBez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101600" y="-66675"/>
              <a:ext cx="7356744" cy="790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797617" y="4534180"/>
            <a:ext cx="5533705" cy="417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5"/>
              </a:lnSpc>
            </a:pPr>
            <a:r>
              <a:rPr lang="en-US" sz="181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ՆԱԽԱՏԵՍՎԱԾ ԳՈՐԾՈՂՈՒԹՅՈՒՆՆԵՐԻ ԹԻՎԸ</a:t>
            </a:r>
            <a:endParaRPr lang="en-US" sz="181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9883847" y="4694128"/>
            <a:ext cx="5937491" cy="412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18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ՆԱԽԱՏԵՍՎԱԾ ԳՈՐԾՈՂՈՒԹՅՈՒՆՆԵՐԻ ԹԻՎԸ</a:t>
            </a:r>
            <a:endParaRPr lang="en-US" sz="18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830169" y="5384169"/>
            <a:ext cx="3496501" cy="63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0"/>
              </a:lnSpc>
            </a:pPr>
            <a:r>
              <a:rPr lang="en-US" sz="27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ԿԱՏԱՐՎԱԾ</a:t>
            </a:r>
            <a:endParaRPr lang="en-US" sz="27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9883847" y="5514086"/>
            <a:ext cx="5477290" cy="610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00"/>
              </a:lnSpc>
            </a:pPr>
            <a:r>
              <a:rPr lang="en-US" sz="265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ԻՐԱԿԱՆԱՑՎԱԾ Է</a:t>
            </a:r>
            <a:endParaRPr lang="en-US" sz="265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9883847" y="6539020"/>
            <a:ext cx="5937491" cy="453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5"/>
              </a:lnSpc>
            </a:pPr>
            <a:r>
              <a:rPr lang="en-US" sz="19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ԻՐԱԿԱՆԱՑՎԱԾ Է ՈՉ ԱՄԲՈՂՋԱԿԱՆ</a:t>
            </a:r>
            <a:endParaRPr lang="en-US" sz="19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797617" y="6432253"/>
            <a:ext cx="6404374" cy="63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0"/>
              </a:lnSpc>
            </a:pPr>
            <a:r>
              <a:rPr lang="en-US" sz="27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ԿԱՏԱՐՎԱԾ ՄԱՍՆԱԿԻ</a:t>
            </a:r>
            <a:endParaRPr lang="en-US" sz="27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9883847" y="7437141"/>
            <a:ext cx="4502997" cy="610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00"/>
              </a:lnSpc>
            </a:pPr>
            <a:r>
              <a:rPr lang="en-US" sz="265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ԻՐԱԿԱՆԱՑՎԱԾ ՉԷ</a:t>
            </a:r>
            <a:endParaRPr lang="en-US" sz="265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797617" y="7437698"/>
            <a:ext cx="5041947" cy="631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0"/>
              </a:lnSpc>
            </a:pPr>
            <a:r>
              <a:rPr lang="en-US" sz="27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ՉԿԱՏԱՐՎԱԾ</a:t>
            </a:r>
            <a:endParaRPr lang="en-US" sz="27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6148899" y="4253038"/>
            <a:ext cx="1198290" cy="927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85"/>
              </a:lnSpc>
            </a:pPr>
            <a:r>
              <a:rPr lang="en-US" sz="40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3</a:t>
            </a:r>
            <a:endParaRPr lang="en-US" sz="40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7529612" y="4365440"/>
            <a:ext cx="1209122" cy="754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60"/>
              </a:lnSpc>
            </a:pPr>
            <a:r>
              <a:rPr lang="en-US" sz="338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  <a:endParaRPr lang="en-US" sz="338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17038402" y="4572650"/>
            <a:ext cx="1031569" cy="669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5"/>
              </a:lnSpc>
            </a:pPr>
            <a:r>
              <a:rPr lang="en-US" sz="29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  <a:endParaRPr lang="en-US" sz="29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7370619" y="5352673"/>
            <a:ext cx="1486335" cy="801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en-US" sz="312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66.7%</a:t>
            </a:r>
            <a:endParaRPr lang="en-US" sz="312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6852008" y="5396220"/>
            <a:ext cx="1048870" cy="669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5"/>
              </a:lnSpc>
            </a:pPr>
            <a:r>
              <a:rPr lang="en-US" sz="29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100%</a:t>
            </a:r>
            <a:endParaRPr lang="en-US" sz="29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16852008" y="6405153"/>
            <a:ext cx="1165311" cy="669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5"/>
              </a:lnSpc>
            </a:pPr>
            <a:r>
              <a:rPr lang="en-US" sz="29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0%</a:t>
            </a:r>
            <a:endParaRPr lang="en-US" sz="29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7371126" y="6435566"/>
            <a:ext cx="1482355" cy="79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10"/>
              </a:lnSpc>
            </a:pPr>
            <a:r>
              <a:rPr lang="en-US" sz="310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33.3%</a:t>
            </a:r>
            <a:endParaRPr lang="en-US" sz="310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16904661" y="7376888"/>
            <a:ext cx="1165311" cy="669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5"/>
              </a:lnSpc>
            </a:pPr>
            <a:r>
              <a:rPr lang="en-US" sz="294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0%</a:t>
            </a:r>
            <a:endParaRPr lang="en-US" sz="294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7396262" y="7360955"/>
            <a:ext cx="1557363" cy="685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</a:pPr>
            <a:r>
              <a:rPr lang="en-US" sz="305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0%</a:t>
            </a:r>
            <a:endParaRPr lang="en-US" sz="305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15554646" y="4231639"/>
            <a:ext cx="1230079" cy="1012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35"/>
              </a:lnSpc>
            </a:pPr>
            <a:r>
              <a:rPr lang="en-US" sz="447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</a:t>
            </a:r>
            <a:endParaRPr lang="en-US" sz="447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6104115" y="5141873"/>
            <a:ext cx="1287858" cy="992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5"/>
              </a:lnSpc>
            </a:pPr>
            <a:r>
              <a:rPr lang="en-US" sz="439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2</a:t>
            </a:r>
            <a:endParaRPr lang="en-US" sz="439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15594588" y="5298311"/>
            <a:ext cx="1150195" cy="949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55"/>
              </a:lnSpc>
            </a:pPr>
            <a:r>
              <a:rPr lang="en-US" sz="418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</a:t>
            </a:r>
            <a:endParaRPr lang="en-US" sz="418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520233" y="2319049"/>
            <a:ext cx="7641849" cy="1161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5"/>
              </a:lnSpc>
            </a:pPr>
            <a:r>
              <a:rPr lang="en-US" sz="244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ԸՆԹԱՑԱԿԱՐԳԱՅԻՆ (ՔԱՆԱԿԱԿԱՆ) ԳՆԱՀԱՏՄԱՆ ՑՈՒՑԱՆԻՇ 2023-2024ԹԹ․</a:t>
            </a:r>
            <a:endParaRPr lang="en-US" sz="2445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2" name="TextBox 62"/>
          <p:cNvSpPr txBox="1"/>
          <p:nvPr/>
        </p:nvSpPr>
        <p:spPr>
          <a:xfrm>
            <a:off x="9229137" y="2389251"/>
            <a:ext cx="8325050" cy="1789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245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ԱԶԴԵՑՈՒԹՅԱՆ ՄԱԿԱՐԴԱԿԻ (ՈՐԱԿԱԿԱՆ) ԳՆԱՀԱՏՄԱՆ ՑՈՒՑԱՆԻՇ 2023-2024ԹԹ․</a:t>
            </a:r>
            <a:endParaRPr lang="en-US" sz="245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  <a:p>
            <a:pPr algn="ctr">
              <a:lnSpc>
                <a:spcPts val="4900"/>
              </a:lnSpc>
            </a:pPr>
            <a:endParaRPr lang="en-US" sz="245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15487364" y="6127449"/>
            <a:ext cx="1364644" cy="11143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15"/>
              </a:lnSpc>
            </a:pPr>
            <a:r>
              <a:rPr lang="en-US" sz="495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</a:t>
            </a:r>
            <a:endParaRPr lang="en-US" sz="495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5981664" y="6178753"/>
            <a:ext cx="1414598" cy="1095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483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</a:t>
            </a:r>
            <a:endParaRPr lang="en-US" sz="483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15487364" y="7199213"/>
            <a:ext cx="1263387" cy="1030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0"/>
              </a:lnSpc>
            </a:pPr>
            <a:r>
              <a:rPr lang="en-US" sz="459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</a:t>
            </a:r>
            <a:endParaRPr lang="en-US" sz="459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5866524" y="6984696"/>
            <a:ext cx="1636128" cy="1256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75"/>
              </a:lnSpc>
            </a:pPr>
            <a:r>
              <a:rPr lang="en-US" sz="558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0</a:t>
            </a:r>
            <a:endParaRPr lang="en-US" sz="558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grpSp>
        <p:nvGrpSpPr>
          <p:cNvPr id="67" name="Group 67"/>
          <p:cNvGrpSpPr/>
          <p:nvPr/>
        </p:nvGrpSpPr>
        <p:grpSpPr>
          <a:xfrm>
            <a:off x="-61233" y="355730"/>
            <a:ext cx="17599933" cy="1465500"/>
            <a:chOff x="0" y="0"/>
            <a:chExt cx="4431855" cy="369029"/>
          </a:xfrm>
        </p:grpSpPr>
        <p:sp>
          <p:nvSpPr>
            <p:cNvPr id="68" name="Freeform 68"/>
            <p:cNvSpPr/>
            <p:nvPr/>
          </p:nvSpPr>
          <p:spPr>
            <a:xfrm>
              <a:off x="5035" y="0"/>
              <a:ext cx="4421785" cy="369029"/>
            </a:xfrm>
            <a:custGeom>
              <a:avLst/>
              <a:gdLst/>
              <a:ahLst/>
              <a:cxnLst/>
              <a:rect l="l" t="t" r="r" b="b"/>
              <a:pathLst>
                <a:path w="4421785" h="369029">
                  <a:moveTo>
                    <a:pt x="4210423" y="0"/>
                  </a:moveTo>
                  <a:lnTo>
                    <a:pt x="8162" y="0"/>
                  </a:lnTo>
                  <a:cubicBezTo>
                    <a:pt x="5404" y="0"/>
                    <a:pt x="2851" y="1457"/>
                    <a:pt x="1448" y="3831"/>
                  </a:cubicBezTo>
                  <a:cubicBezTo>
                    <a:pt x="45" y="6205"/>
                    <a:pt x="0" y="9144"/>
                    <a:pt x="1330" y="11560"/>
                  </a:cubicBezTo>
                  <a:lnTo>
                    <a:pt x="191800" y="357469"/>
                  </a:lnTo>
                  <a:cubicBezTo>
                    <a:pt x="195726" y="364599"/>
                    <a:pt x="203221" y="369029"/>
                    <a:pt x="211362" y="369029"/>
                  </a:cubicBezTo>
                  <a:lnTo>
                    <a:pt x="4413623" y="369029"/>
                  </a:lnTo>
                  <a:cubicBezTo>
                    <a:pt x="4416381" y="369029"/>
                    <a:pt x="4418934" y="367572"/>
                    <a:pt x="4420337" y="365198"/>
                  </a:cubicBezTo>
                  <a:cubicBezTo>
                    <a:pt x="4421740" y="362824"/>
                    <a:pt x="4421785" y="359885"/>
                    <a:pt x="4420455" y="357469"/>
                  </a:cubicBezTo>
                  <a:lnTo>
                    <a:pt x="4229985" y="11560"/>
                  </a:lnTo>
                  <a:cubicBezTo>
                    <a:pt x="4226059" y="4429"/>
                    <a:pt x="4218563" y="0"/>
                    <a:pt x="4210423" y="0"/>
                  </a:cubicBezTo>
                  <a:close/>
                </a:path>
              </a:pathLst>
            </a:custGeom>
            <a:solidFill>
              <a:srgbClr val="243B55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101600" y="-66675"/>
              <a:ext cx="4228655" cy="435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-2508631" y="9314273"/>
            <a:ext cx="11524578" cy="6935563"/>
            <a:chOff x="0" y="0"/>
            <a:chExt cx="1160673" cy="698500"/>
          </a:xfrm>
        </p:grpSpPr>
        <p:sp>
          <p:nvSpPr>
            <p:cNvPr id="71" name="Freeform 71"/>
            <p:cNvSpPr/>
            <p:nvPr/>
          </p:nvSpPr>
          <p:spPr>
            <a:xfrm>
              <a:off x="3354" y="0"/>
              <a:ext cx="1153965" cy="698500"/>
            </a:xfrm>
            <a:custGeom>
              <a:avLst/>
              <a:gdLst/>
              <a:ahLst/>
              <a:cxnLst/>
              <a:rect l="l" t="t" r="r" b="b"/>
              <a:pathLst>
                <a:path w="1153965" h="698500">
                  <a:moveTo>
                    <a:pt x="1148535" y="364347"/>
                  </a:moveTo>
                  <a:lnTo>
                    <a:pt x="962902" y="683403"/>
                  </a:lnTo>
                  <a:cubicBezTo>
                    <a:pt x="957464" y="692750"/>
                    <a:pt x="947466" y="698500"/>
                    <a:pt x="936652" y="698500"/>
                  </a:cubicBezTo>
                  <a:lnTo>
                    <a:pt x="217312" y="698500"/>
                  </a:lnTo>
                  <a:cubicBezTo>
                    <a:pt x="206498" y="698500"/>
                    <a:pt x="196501" y="692750"/>
                    <a:pt x="191062" y="683403"/>
                  </a:cubicBezTo>
                  <a:lnTo>
                    <a:pt x="5430" y="364347"/>
                  </a:lnTo>
                  <a:cubicBezTo>
                    <a:pt x="0" y="355015"/>
                    <a:pt x="0" y="343485"/>
                    <a:pt x="5430" y="334153"/>
                  </a:cubicBezTo>
                  <a:lnTo>
                    <a:pt x="191062" y="15097"/>
                  </a:lnTo>
                  <a:cubicBezTo>
                    <a:pt x="196501" y="5750"/>
                    <a:pt x="206498" y="0"/>
                    <a:pt x="217312" y="0"/>
                  </a:cubicBezTo>
                  <a:lnTo>
                    <a:pt x="936652" y="0"/>
                  </a:lnTo>
                  <a:cubicBezTo>
                    <a:pt x="947466" y="0"/>
                    <a:pt x="957464" y="5750"/>
                    <a:pt x="962902" y="15097"/>
                  </a:cubicBezTo>
                  <a:lnTo>
                    <a:pt x="1148535" y="334153"/>
                  </a:lnTo>
                  <a:cubicBezTo>
                    <a:pt x="1153965" y="343485"/>
                    <a:pt x="1153965" y="355015"/>
                    <a:pt x="1148535" y="364347"/>
                  </a:cubicBezTo>
                  <a:close/>
                </a:path>
              </a:pathLst>
            </a:custGeom>
            <a:solidFill>
              <a:srgbClr val="243B55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114300" y="-47625"/>
              <a:ext cx="932073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-936718" y="9948510"/>
            <a:ext cx="8328691" cy="2833543"/>
            <a:chOff x="0" y="0"/>
            <a:chExt cx="2053115" cy="698500"/>
          </a:xfrm>
        </p:grpSpPr>
        <p:sp>
          <p:nvSpPr>
            <p:cNvPr id="74" name="Freeform 74"/>
            <p:cNvSpPr/>
            <p:nvPr/>
          </p:nvSpPr>
          <p:spPr>
            <a:xfrm>
              <a:off x="1606" y="0"/>
              <a:ext cx="2049902" cy="698500"/>
            </a:xfrm>
            <a:custGeom>
              <a:avLst/>
              <a:gdLst/>
              <a:ahLst/>
              <a:cxnLst/>
              <a:rect l="l" t="t" r="r" b="b"/>
              <a:pathLst>
                <a:path w="2049902" h="698500">
                  <a:moveTo>
                    <a:pt x="2047302" y="356481"/>
                  </a:moveTo>
                  <a:lnTo>
                    <a:pt x="1852516" y="691269"/>
                  </a:lnTo>
                  <a:cubicBezTo>
                    <a:pt x="1849911" y="695746"/>
                    <a:pt x="1845123" y="698500"/>
                    <a:pt x="1839943" y="698500"/>
                  </a:cubicBezTo>
                  <a:lnTo>
                    <a:pt x="209960" y="698500"/>
                  </a:lnTo>
                  <a:cubicBezTo>
                    <a:pt x="204780" y="698500"/>
                    <a:pt x="199992" y="695746"/>
                    <a:pt x="197387" y="691269"/>
                  </a:cubicBezTo>
                  <a:lnTo>
                    <a:pt x="2601" y="356481"/>
                  </a:lnTo>
                  <a:cubicBezTo>
                    <a:pt x="0" y="352011"/>
                    <a:pt x="0" y="346489"/>
                    <a:pt x="2601" y="342019"/>
                  </a:cubicBezTo>
                  <a:lnTo>
                    <a:pt x="197387" y="7231"/>
                  </a:lnTo>
                  <a:cubicBezTo>
                    <a:pt x="199992" y="2754"/>
                    <a:pt x="204780" y="0"/>
                    <a:pt x="209960" y="0"/>
                  </a:cubicBezTo>
                  <a:lnTo>
                    <a:pt x="1839943" y="0"/>
                  </a:lnTo>
                  <a:cubicBezTo>
                    <a:pt x="1845123" y="0"/>
                    <a:pt x="1849911" y="2754"/>
                    <a:pt x="1852516" y="7231"/>
                  </a:cubicBezTo>
                  <a:lnTo>
                    <a:pt x="2047302" y="342019"/>
                  </a:lnTo>
                  <a:cubicBezTo>
                    <a:pt x="2049902" y="346489"/>
                    <a:pt x="2049902" y="352011"/>
                    <a:pt x="2047302" y="35648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75" name="TextBox 75"/>
            <p:cNvSpPr txBox="1"/>
            <p:nvPr/>
          </p:nvSpPr>
          <p:spPr>
            <a:xfrm>
              <a:off x="114300" y="-47625"/>
              <a:ext cx="1824515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-7557947" y="-299111"/>
            <a:ext cx="8328691" cy="2833543"/>
            <a:chOff x="0" y="0"/>
            <a:chExt cx="2053115" cy="698500"/>
          </a:xfrm>
        </p:grpSpPr>
        <p:sp>
          <p:nvSpPr>
            <p:cNvPr id="77" name="Freeform 77"/>
            <p:cNvSpPr/>
            <p:nvPr/>
          </p:nvSpPr>
          <p:spPr>
            <a:xfrm>
              <a:off x="1606" y="0"/>
              <a:ext cx="2049902" cy="698500"/>
            </a:xfrm>
            <a:custGeom>
              <a:avLst/>
              <a:gdLst/>
              <a:ahLst/>
              <a:cxnLst/>
              <a:rect l="l" t="t" r="r" b="b"/>
              <a:pathLst>
                <a:path w="2049902" h="698500">
                  <a:moveTo>
                    <a:pt x="2047302" y="356481"/>
                  </a:moveTo>
                  <a:lnTo>
                    <a:pt x="1852516" y="691269"/>
                  </a:lnTo>
                  <a:cubicBezTo>
                    <a:pt x="1849911" y="695746"/>
                    <a:pt x="1845123" y="698500"/>
                    <a:pt x="1839943" y="698500"/>
                  </a:cubicBezTo>
                  <a:lnTo>
                    <a:pt x="209960" y="698500"/>
                  </a:lnTo>
                  <a:cubicBezTo>
                    <a:pt x="204780" y="698500"/>
                    <a:pt x="199992" y="695746"/>
                    <a:pt x="197387" y="691269"/>
                  </a:cubicBezTo>
                  <a:lnTo>
                    <a:pt x="2601" y="356481"/>
                  </a:lnTo>
                  <a:cubicBezTo>
                    <a:pt x="0" y="352011"/>
                    <a:pt x="0" y="346489"/>
                    <a:pt x="2601" y="342019"/>
                  </a:cubicBezTo>
                  <a:lnTo>
                    <a:pt x="197387" y="7231"/>
                  </a:lnTo>
                  <a:cubicBezTo>
                    <a:pt x="199992" y="2754"/>
                    <a:pt x="204780" y="0"/>
                    <a:pt x="209960" y="0"/>
                  </a:cubicBezTo>
                  <a:lnTo>
                    <a:pt x="1839943" y="0"/>
                  </a:lnTo>
                  <a:cubicBezTo>
                    <a:pt x="1845123" y="0"/>
                    <a:pt x="1849911" y="2754"/>
                    <a:pt x="1852516" y="7231"/>
                  </a:cubicBezTo>
                  <a:lnTo>
                    <a:pt x="2047302" y="342019"/>
                  </a:lnTo>
                  <a:cubicBezTo>
                    <a:pt x="2049902" y="346489"/>
                    <a:pt x="2049902" y="352011"/>
                    <a:pt x="2047302" y="35648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78" name="TextBox 78"/>
            <p:cNvSpPr txBox="1"/>
            <p:nvPr/>
          </p:nvSpPr>
          <p:spPr>
            <a:xfrm>
              <a:off x="114300" y="-47625"/>
              <a:ext cx="1824515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6487712" y="404458"/>
            <a:ext cx="8328691" cy="2833543"/>
            <a:chOff x="0" y="0"/>
            <a:chExt cx="2053115" cy="698500"/>
          </a:xfrm>
        </p:grpSpPr>
        <p:sp>
          <p:nvSpPr>
            <p:cNvPr id="80" name="Freeform 80"/>
            <p:cNvSpPr/>
            <p:nvPr/>
          </p:nvSpPr>
          <p:spPr>
            <a:xfrm>
              <a:off x="1606" y="0"/>
              <a:ext cx="2049902" cy="698500"/>
            </a:xfrm>
            <a:custGeom>
              <a:avLst/>
              <a:gdLst/>
              <a:ahLst/>
              <a:cxnLst/>
              <a:rect l="l" t="t" r="r" b="b"/>
              <a:pathLst>
                <a:path w="2049902" h="698500">
                  <a:moveTo>
                    <a:pt x="2047302" y="356481"/>
                  </a:moveTo>
                  <a:lnTo>
                    <a:pt x="1852516" y="691269"/>
                  </a:lnTo>
                  <a:cubicBezTo>
                    <a:pt x="1849911" y="695746"/>
                    <a:pt x="1845123" y="698500"/>
                    <a:pt x="1839943" y="698500"/>
                  </a:cubicBezTo>
                  <a:lnTo>
                    <a:pt x="209960" y="698500"/>
                  </a:lnTo>
                  <a:cubicBezTo>
                    <a:pt x="204780" y="698500"/>
                    <a:pt x="199992" y="695746"/>
                    <a:pt x="197387" y="691269"/>
                  </a:cubicBezTo>
                  <a:lnTo>
                    <a:pt x="2601" y="356481"/>
                  </a:lnTo>
                  <a:cubicBezTo>
                    <a:pt x="0" y="352011"/>
                    <a:pt x="0" y="346489"/>
                    <a:pt x="2601" y="342019"/>
                  </a:cubicBezTo>
                  <a:lnTo>
                    <a:pt x="197387" y="7231"/>
                  </a:lnTo>
                  <a:cubicBezTo>
                    <a:pt x="199992" y="2754"/>
                    <a:pt x="204780" y="0"/>
                    <a:pt x="209960" y="0"/>
                  </a:cubicBezTo>
                  <a:lnTo>
                    <a:pt x="1839943" y="0"/>
                  </a:lnTo>
                  <a:cubicBezTo>
                    <a:pt x="1845123" y="0"/>
                    <a:pt x="1849911" y="2754"/>
                    <a:pt x="1852516" y="7231"/>
                  </a:cubicBezTo>
                  <a:lnTo>
                    <a:pt x="2047302" y="342019"/>
                  </a:lnTo>
                  <a:cubicBezTo>
                    <a:pt x="2049902" y="346489"/>
                    <a:pt x="2049902" y="352011"/>
                    <a:pt x="2047302" y="35648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81" name="TextBox 81"/>
            <p:cNvSpPr txBox="1"/>
            <p:nvPr/>
          </p:nvSpPr>
          <p:spPr>
            <a:xfrm>
              <a:off x="114300" y="-47625"/>
              <a:ext cx="1824515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82" name="TextBox 82"/>
          <p:cNvSpPr txBox="1"/>
          <p:nvPr/>
        </p:nvSpPr>
        <p:spPr>
          <a:xfrm>
            <a:off x="1418386" y="403357"/>
            <a:ext cx="14389571" cy="1295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45"/>
              </a:lnSpc>
            </a:pPr>
            <a:r>
              <a:rPr lang="en-US" sz="326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ՈԼՈՐՏ 12․ ԼԵՌՆԱՅԻՆ ՂԱՐԱԲԱՂԻՑ ԲՌՆԻ ՏԵՂԱՀԱՆՎԱԾ ԱՆՁԱՆՑ ԻՐԱՎՈՒՆՔՆԵՐԻ ՊԱՇՏՊԱՆՈՒԹՅՈՒՆ </a:t>
            </a:r>
            <a:endParaRPr lang="en-US" sz="326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7214530" y="2500819"/>
            <a:ext cx="9243246" cy="7943414"/>
            <a:chOff x="0" y="0"/>
            <a:chExt cx="812800" cy="698500"/>
          </a:xfrm>
        </p:grpSpPr>
        <p:sp>
          <p:nvSpPr>
            <p:cNvPr id="4" name="Freeform 4"/>
            <p:cNvSpPr/>
            <p:nvPr/>
          </p:nvSpPr>
          <p:spPr>
            <a:xfrm>
              <a:off x="5468" y="0"/>
              <a:ext cx="801863" cy="698500"/>
            </a:xfrm>
            <a:custGeom>
              <a:avLst/>
              <a:gdLst/>
              <a:ahLst/>
              <a:cxnLst/>
              <a:rect l="l" t="t" r="r" b="b"/>
              <a:pathLst>
                <a:path w="801863" h="698500">
                  <a:moveTo>
                    <a:pt x="793011" y="373865"/>
                  </a:moveTo>
                  <a:lnTo>
                    <a:pt x="618453" y="673885"/>
                  </a:lnTo>
                  <a:cubicBezTo>
                    <a:pt x="609587" y="689125"/>
                    <a:pt x="593286" y="698500"/>
                    <a:pt x="575654" y="698500"/>
                  </a:cubicBezTo>
                  <a:lnTo>
                    <a:pt x="226210" y="698500"/>
                  </a:lnTo>
                  <a:cubicBezTo>
                    <a:pt x="208579" y="698500"/>
                    <a:pt x="192277" y="689125"/>
                    <a:pt x="183411" y="673885"/>
                  </a:cubicBezTo>
                  <a:lnTo>
                    <a:pt x="8853" y="373865"/>
                  </a:lnTo>
                  <a:cubicBezTo>
                    <a:pt x="0" y="358649"/>
                    <a:pt x="0" y="339851"/>
                    <a:pt x="8853" y="324635"/>
                  </a:cubicBezTo>
                  <a:lnTo>
                    <a:pt x="183411" y="24615"/>
                  </a:lnTo>
                  <a:cubicBezTo>
                    <a:pt x="192277" y="9375"/>
                    <a:pt x="208579" y="0"/>
                    <a:pt x="226210" y="0"/>
                  </a:cubicBezTo>
                  <a:lnTo>
                    <a:pt x="575654" y="0"/>
                  </a:lnTo>
                  <a:cubicBezTo>
                    <a:pt x="593286" y="0"/>
                    <a:pt x="609587" y="9375"/>
                    <a:pt x="618453" y="24615"/>
                  </a:cubicBezTo>
                  <a:lnTo>
                    <a:pt x="793011" y="324635"/>
                  </a:lnTo>
                  <a:cubicBezTo>
                    <a:pt x="801864" y="339851"/>
                    <a:pt x="801864" y="358649"/>
                    <a:pt x="793011" y="373865"/>
                  </a:cubicBezTo>
                  <a:close/>
                </a:path>
              </a:pathLst>
            </a:custGeom>
            <a:solidFill>
              <a:srgbClr val="F48924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4918471" y="468774"/>
            <a:ext cx="7287730" cy="7741247"/>
            <a:chOff x="0" y="0"/>
            <a:chExt cx="657579" cy="698500"/>
          </a:xfrm>
        </p:grpSpPr>
        <p:sp>
          <p:nvSpPr>
            <p:cNvPr id="7" name="Freeform 7"/>
            <p:cNvSpPr/>
            <p:nvPr/>
          </p:nvSpPr>
          <p:spPr>
            <a:xfrm>
              <a:off x="7344" y="0"/>
              <a:ext cx="642891" cy="698500"/>
            </a:xfrm>
            <a:custGeom>
              <a:avLst/>
              <a:gdLst/>
              <a:ahLst/>
              <a:cxnLst/>
              <a:rect l="l" t="t" r="r" b="b"/>
              <a:pathLst>
                <a:path w="642891" h="698500">
                  <a:moveTo>
                    <a:pt x="631002" y="382306"/>
                  </a:moveTo>
                  <a:lnTo>
                    <a:pt x="466267" y="665444"/>
                  </a:lnTo>
                  <a:cubicBezTo>
                    <a:pt x="454360" y="685910"/>
                    <a:pt x="432469" y="698500"/>
                    <a:pt x="408791" y="698500"/>
                  </a:cubicBezTo>
                  <a:lnTo>
                    <a:pt x="234100" y="698500"/>
                  </a:lnTo>
                  <a:cubicBezTo>
                    <a:pt x="210422" y="698500"/>
                    <a:pt x="188531" y="685910"/>
                    <a:pt x="176624" y="665444"/>
                  </a:cubicBezTo>
                  <a:lnTo>
                    <a:pt x="11888" y="382306"/>
                  </a:lnTo>
                  <a:cubicBezTo>
                    <a:pt x="0" y="361872"/>
                    <a:pt x="0" y="336628"/>
                    <a:pt x="11888" y="316194"/>
                  </a:cubicBezTo>
                  <a:lnTo>
                    <a:pt x="176624" y="33056"/>
                  </a:lnTo>
                  <a:cubicBezTo>
                    <a:pt x="188531" y="12590"/>
                    <a:pt x="210422" y="0"/>
                    <a:pt x="234100" y="0"/>
                  </a:cubicBezTo>
                  <a:lnTo>
                    <a:pt x="408791" y="0"/>
                  </a:lnTo>
                  <a:cubicBezTo>
                    <a:pt x="432469" y="0"/>
                    <a:pt x="454360" y="12590"/>
                    <a:pt x="466267" y="33056"/>
                  </a:cubicBezTo>
                  <a:lnTo>
                    <a:pt x="631002" y="316194"/>
                  </a:lnTo>
                  <a:cubicBezTo>
                    <a:pt x="642891" y="336628"/>
                    <a:pt x="642891" y="361872"/>
                    <a:pt x="631002" y="382306"/>
                  </a:cubicBezTo>
                  <a:close/>
                </a:path>
              </a:pathLst>
            </a:custGeom>
            <a:blipFill>
              <a:blip r:embed="rId2"/>
              <a:stretch>
                <a:fillRect l="-29707" r="-29707"/>
              </a:stretch>
            </a:blipFill>
            <a:ln w="9525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id="8" name="Freeform 8"/>
          <p:cNvSpPr/>
          <p:nvPr/>
        </p:nvSpPr>
        <p:spPr>
          <a:xfrm rot="7353578">
            <a:off x="-2879619" y="6174837"/>
            <a:ext cx="5526399" cy="1417569"/>
          </a:xfrm>
          <a:custGeom>
            <a:avLst/>
            <a:gdLst/>
            <a:ahLst/>
            <a:cxnLst/>
            <a:rect l="l" t="t" r="r" b="b"/>
            <a:pathLst>
              <a:path w="5526399" h="1417569">
                <a:moveTo>
                  <a:pt x="0" y="0"/>
                </a:moveTo>
                <a:lnTo>
                  <a:pt x="5526399" y="0"/>
                </a:lnTo>
                <a:lnTo>
                  <a:pt x="5526399" y="1417568"/>
                </a:lnTo>
                <a:lnTo>
                  <a:pt x="0" y="14175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t="-1167" b="-1167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838177" y="3521926"/>
            <a:ext cx="1336879" cy="1148880"/>
            <a:chOff x="0" y="0"/>
            <a:chExt cx="812800" cy="698500"/>
          </a:xfrm>
        </p:grpSpPr>
        <p:sp>
          <p:nvSpPr>
            <p:cNvPr id="10" name="Freeform 10"/>
            <p:cNvSpPr/>
            <p:nvPr/>
          </p:nvSpPr>
          <p:spPr>
            <a:xfrm>
              <a:off x="10008" y="0"/>
              <a:ext cx="792784" cy="698500"/>
            </a:xfrm>
            <a:custGeom>
              <a:avLst/>
              <a:gdLst/>
              <a:ahLst/>
              <a:cxnLst/>
              <a:rect l="l" t="t" r="r" b="b"/>
              <a:pathLst>
                <a:path w="792784" h="698500">
                  <a:moveTo>
                    <a:pt x="776581" y="394299"/>
                  </a:moveTo>
                  <a:lnTo>
                    <a:pt x="625803" y="653451"/>
                  </a:lnTo>
                  <a:cubicBezTo>
                    <a:pt x="609575" y="681342"/>
                    <a:pt x="579741" y="698500"/>
                    <a:pt x="547473" y="698500"/>
                  </a:cubicBezTo>
                  <a:lnTo>
                    <a:pt x="245311" y="698500"/>
                  </a:lnTo>
                  <a:cubicBezTo>
                    <a:pt x="213043" y="698500"/>
                    <a:pt x="183209" y="681342"/>
                    <a:pt x="166982" y="653451"/>
                  </a:cubicBezTo>
                  <a:lnTo>
                    <a:pt x="16202" y="394299"/>
                  </a:lnTo>
                  <a:cubicBezTo>
                    <a:pt x="0" y="366452"/>
                    <a:pt x="0" y="332048"/>
                    <a:pt x="16202" y="304201"/>
                  </a:cubicBezTo>
                  <a:lnTo>
                    <a:pt x="166982" y="45049"/>
                  </a:lnTo>
                  <a:cubicBezTo>
                    <a:pt x="183209" y="17158"/>
                    <a:pt x="213043" y="0"/>
                    <a:pt x="245311" y="0"/>
                  </a:cubicBezTo>
                  <a:lnTo>
                    <a:pt x="547473" y="0"/>
                  </a:lnTo>
                  <a:cubicBezTo>
                    <a:pt x="579741" y="0"/>
                    <a:pt x="609575" y="17158"/>
                    <a:pt x="625803" y="45049"/>
                  </a:cubicBezTo>
                  <a:lnTo>
                    <a:pt x="776581" y="304201"/>
                  </a:lnTo>
                  <a:cubicBezTo>
                    <a:pt x="792784" y="332048"/>
                    <a:pt x="792784" y="366452"/>
                    <a:pt x="776581" y="394299"/>
                  </a:cubicBez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116420" y="5263923"/>
            <a:ext cx="1884740" cy="1619698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7099" y="0"/>
              <a:ext cx="798602" cy="698500"/>
            </a:xfrm>
            <a:custGeom>
              <a:avLst/>
              <a:gdLst/>
              <a:ahLst/>
              <a:cxnLst/>
              <a:rect l="l" t="t" r="r" b="b"/>
              <a:pathLst>
                <a:path w="798602" h="698500">
                  <a:moveTo>
                    <a:pt x="787109" y="381204"/>
                  </a:moveTo>
                  <a:lnTo>
                    <a:pt x="621093" y="666546"/>
                  </a:lnTo>
                  <a:cubicBezTo>
                    <a:pt x="609582" y="686329"/>
                    <a:pt x="588420" y="698500"/>
                    <a:pt x="565532" y="698500"/>
                  </a:cubicBezTo>
                  <a:lnTo>
                    <a:pt x="233070" y="698500"/>
                  </a:lnTo>
                  <a:cubicBezTo>
                    <a:pt x="210182" y="698500"/>
                    <a:pt x="189020" y="686329"/>
                    <a:pt x="177509" y="666546"/>
                  </a:cubicBezTo>
                  <a:lnTo>
                    <a:pt x="11493" y="381204"/>
                  </a:lnTo>
                  <a:cubicBezTo>
                    <a:pt x="0" y="361451"/>
                    <a:pt x="0" y="337049"/>
                    <a:pt x="11493" y="317296"/>
                  </a:cubicBezTo>
                  <a:lnTo>
                    <a:pt x="177509" y="31954"/>
                  </a:lnTo>
                  <a:cubicBezTo>
                    <a:pt x="189020" y="12171"/>
                    <a:pt x="210182" y="0"/>
                    <a:pt x="233070" y="0"/>
                  </a:cubicBezTo>
                  <a:lnTo>
                    <a:pt x="565532" y="0"/>
                  </a:lnTo>
                  <a:cubicBezTo>
                    <a:pt x="588420" y="0"/>
                    <a:pt x="609582" y="12171"/>
                    <a:pt x="621093" y="31954"/>
                  </a:cubicBezTo>
                  <a:lnTo>
                    <a:pt x="787109" y="317296"/>
                  </a:lnTo>
                  <a:cubicBezTo>
                    <a:pt x="798602" y="337049"/>
                    <a:pt x="798602" y="361451"/>
                    <a:pt x="787109" y="381204"/>
                  </a:cubicBez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748941" y="-3121195"/>
            <a:ext cx="5210521" cy="4477792"/>
            <a:chOff x="0" y="0"/>
            <a:chExt cx="812800" cy="698500"/>
          </a:xfrm>
        </p:grpSpPr>
        <p:sp>
          <p:nvSpPr>
            <p:cNvPr id="16" name="Freeform 16"/>
            <p:cNvSpPr/>
            <p:nvPr/>
          </p:nvSpPr>
          <p:spPr>
            <a:xfrm>
              <a:off x="9701" y="0"/>
              <a:ext cx="793399" cy="698500"/>
            </a:xfrm>
            <a:custGeom>
              <a:avLst/>
              <a:gdLst/>
              <a:ahLst/>
              <a:cxnLst/>
              <a:rect l="l" t="t" r="r" b="b"/>
              <a:pathLst>
                <a:path w="793399" h="698500">
                  <a:moveTo>
                    <a:pt x="777694" y="392915"/>
                  </a:moveTo>
                  <a:lnTo>
                    <a:pt x="625304" y="654835"/>
                  </a:lnTo>
                  <a:cubicBezTo>
                    <a:pt x="609575" y="681869"/>
                    <a:pt x="580658" y="698500"/>
                    <a:pt x="549381" y="698500"/>
                  </a:cubicBezTo>
                  <a:lnTo>
                    <a:pt x="244017" y="698500"/>
                  </a:lnTo>
                  <a:cubicBezTo>
                    <a:pt x="212740" y="698500"/>
                    <a:pt x="183823" y="681869"/>
                    <a:pt x="168094" y="654835"/>
                  </a:cubicBezTo>
                  <a:lnTo>
                    <a:pt x="15704" y="392915"/>
                  </a:lnTo>
                  <a:cubicBezTo>
                    <a:pt x="0" y="365923"/>
                    <a:pt x="0" y="332577"/>
                    <a:pt x="15704" y="305585"/>
                  </a:cubicBezTo>
                  <a:lnTo>
                    <a:pt x="168094" y="43665"/>
                  </a:lnTo>
                  <a:cubicBezTo>
                    <a:pt x="183823" y="16631"/>
                    <a:pt x="212740" y="0"/>
                    <a:pt x="244017" y="0"/>
                  </a:cubicBezTo>
                  <a:lnTo>
                    <a:pt x="549381" y="0"/>
                  </a:lnTo>
                  <a:cubicBezTo>
                    <a:pt x="580658" y="0"/>
                    <a:pt x="609575" y="16631"/>
                    <a:pt x="625304" y="43665"/>
                  </a:cubicBezTo>
                  <a:lnTo>
                    <a:pt x="777694" y="305585"/>
                  </a:lnTo>
                  <a:cubicBezTo>
                    <a:pt x="793398" y="332577"/>
                    <a:pt x="793398" y="365923"/>
                    <a:pt x="777694" y="392915"/>
                  </a:cubicBezTo>
                  <a:close/>
                </a:path>
              </a:pathLst>
            </a:custGeom>
            <a:solidFill>
              <a:srgbClr val="16578D"/>
            </a:solidFill>
            <a:ln cap="rnd">
              <a:noFill/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8" name="Freeform 18"/>
          <p:cNvSpPr/>
          <p:nvPr/>
        </p:nvSpPr>
        <p:spPr>
          <a:xfrm>
            <a:off x="14043734" y="9851941"/>
            <a:ext cx="6154891" cy="592292"/>
          </a:xfrm>
          <a:custGeom>
            <a:avLst/>
            <a:gdLst/>
            <a:ahLst/>
            <a:cxnLst/>
            <a:rect l="l" t="t" r="r" b="b"/>
            <a:pathLst>
              <a:path w="6154891" h="592292">
                <a:moveTo>
                  <a:pt x="0" y="0"/>
                </a:moveTo>
                <a:lnTo>
                  <a:pt x="6154891" y="0"/>
                </a:lnTo>
                <a:lnTo>
                  <a:pt x="6154891" y="592292"/>
                </a:lnTo>
                <a:lnTo>
                  <a:pt x="0" y="5922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478956" r="-11191" b="-115767"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6883015" y="-318725"/>
            <a:ext cx="2809969" cy="1839987"/>
            <a:chOff x="0" y="0"/>
            <a:chExt cx="812800" cy="532227"/>
          </a:xfrm>
        </p:grpSpPr>
        <p:sp>
          <p:nvSpPr>
            <p:cNvPr id="20" name="Freeform 20"/>
            <p:cNvSpPr/>
            <p:nvPr/>
          </p:nvSpPr>
          <p:spPr>
            <a:xfrm>
              <a:off x="6163" y="0"/>
              <a:ext cx="800473" cy="532227"/>
            </a:xfrm>
            <a:custGeom>
              <a:avLst/>
              <a:gdLst/>
              <a:ahLst/>
              <a:cxnLst/>
              <a:rect l="l" t="t" r="r" b="b"/>
              <a:pathLst>
                <a:path w="800473" h="532227">
                  <a:moveTo>
                    <a:pt x="791588" y="285821"/>
                  </a:moveTo>
                  <a:lnTo>
                    <a:pt x="618486" y="512519"/>
                  </a:lnTo>
                  <a:cubicBezTo>
                    <a:pt x="609002" y="524939"/>
                    <a:pt x="594268" y="532227"/>
                    <a:pt x="578641" y="532227"/>
                  </a:cubicBezTo>
                  <a:lnTo>
                    <a:pt x="221833" y="532227"/>
                  </a:lnTo>
                  <a:cubicBezTo>
                    <a:pt x="206206" y="532227"/>
                    <a:pt x="191472" y="524939"/>
                    <a:pt x="181988" y="512519"/>
                  </a:cubicBezTo>
                  <a:lnTo>
                    <a:pt x="8886" y="285821"/>
                  </a:lnTo>
                  <a:cubicBezTo>
                    <a:pt x="0" y="274185"/>
                    <a:pt x="0" y="258042"/>
                    <a:pt x="8886" y="246406"/>
                  </a:cubicBezTo>
                  <a:lnTo>
                    <a:pt x="181988" y="19708"/>
                  </a:lnTo>
                  <a:cubicBezTo>
                    <a:pt x="191472" y="7287"/>
                    <a:pt x="206206" y="0"/>
                    <a:pt x="221833" y="0"/>
                  </a:cubicBezTo>
                  <a:lnTo>
                    <a:pt x="578641" y="0"/>
                  </a:lnTo>
                  <a:cubicBezTo>
                    <a:pt x="594268" y="0"/>
                    <a:pt x="609002" y="7287"/>
                    <a:pt x="618486" y="19708"/>
                  </a:cubicBezTo>
                  <a:lnTo>
                    <a:pt x="791588" y="246406"/>
                  </a:lnTo>
                  <a:cubicBezTo>
                    <a:pt x="800474" y="258042"/>
                    <a:pt x="800474" y="274185"/>
                    <a:pt x="791588" y="28582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48924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114300" y="-47625"/>
              <a:ext cx="584200" cy="5798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171721" y="3730736"/>
            <a:ext cx="669792" cy="669792"/>
          </a:xfrm>
          <a:custGeom>
            <a:avLst/>
            <a:gdLst/>
            <a:ahLst/>
            <a:cxnLst/>
            <a:rect l="l" t="t" r="r" b="b"/>
            <a:pathLst>
              <a:path w="669792" h="669792">
                <a:moveTo>
                  <a:pt x="0" y="0"/>
                </a:moveTo>
                <a:lnTo>
                  <a:pt x="669792" y="0"/>
                </a:lnTo>
                <a:lnTo>
                  <a:pt x="669792" y="669791"/>
                </a:lnTo>
                <a:lnTo>
                  <a:pt x="0" y="6697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379373" y="5555250"/>
            <a:ext cx="893154" cy="1037044"/>
          </a:xfrm>
          <a:custGeom>
            <a:avLst/>
            <a:gdLst/>
            <a:ahLst/>
            <a:cxnLst/>
            <a:rect l="l" t="t" r="r" b="b"/>
            <a:pathLst>
              <a:path w="893154" h="1037044">
                <a:moveTo>
                  <a:pt x="0" y="0"/>
                </a:moveTo>
                <a:lnTo>
                  <a:pt x="893154" y="0"/>
                </a:lnTo>
                <a:lnTo>
                  <a:pt x="893154" y="1037044"/>
                </a:lnTo>
                <a:lnTo>
                  <a:pt x="0" y="10370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-116420" y="8785917"/>
            <a:ext cx="845841" cy="573057"/>
          </a:xfrm>
          <a:custGeom>
            <a:avLst/>
            <a:gdLst/>
            <a:ahLst/>
            <a:cxnLst/>
            <a:rect l="l" t="t" r="r" b="b"/>
            <a:pathLst>
              <a:path w="845841" h="573057">
                <a:moveTo>
                  <a:pt x="0" y="0"/>
                </a:moveTo>
                <a:lnTo>
                  <a:pt x="845841" y="0"/>
                </a:lnTo>
                <a:lnTo>
                  <a:pt x="845841" y="573057"/>
                </a:lnTo>
                <a:lnTo>
                  <a:pt x="0" y="57305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2175056" y="1832336"/>
            <a:ext cx="599128" cy="668483"/>
          </a:xfrm>
          <a:custGeom>
            <a:avLst/>
            <a:gdLst/>
            <a:ahLst/>
            <a:cxnLst/>
            <a:rect l="l" t="t" r="r" b="b"/>
            <a:pathLst>
              <a:path w="599128" h="668483">
                <a:moveTo>
                  <a:pt x="0" y="0"/>
                </a:moveTo>
                <a:lnTo>
                  <a:pt x="599128" y="0"/>
                </a:lnTo>
                <a:lnTo>
                  <a:pt x="599128" y="668483"/>
                </a:lnTo>
                <a:lnTo>
                  <a:pt x="0" y="6684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2175056" y="2899931"/>
            <a:ext cx="599128" cy="668483"/>
          </a:xfrm>
          <a:custGeom>
            <a:avLst/>
            <a:gdLst/>
            <a:ahLst/>
            <a:cxnLst/>
            <a:rect l="l" t="t" r="r" b="b"/>
            <a:pathLst>
              <a:path w="599128" h="668483">
                <a:moveTo>
                  <a:pt x="0" y="0"/>
                </a:moveTo>
                <a:lnTo>
                  <a:pt x="599128" y="0"/>
                </a:lnTo>
                <a:lnTo>
                  <a:pt x="599128" y="668484"/>
                </a:lnTo>
                <a:lnTo>
                  <a:pt x="0" y="6684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2175056" y="4173257"/>
            <a:ext cx="599128" cy="668483"/>
          </a:xfrm>
          <a:custGeom>
            <a:avLst/>
            <a:gdLst/>
            <a:ahLst/>
            <a:cxnLst/>
            <a:rect l="l" t="t" r="r" b="b"/>
            <a:pathLst>
              <a:path w="599128" h="668483">
                <a:moveTo>
                  <a:pt x="0" y="0"/>
                </a:moveTo>
                <a:lnTo>
                  <a:pt x="599128" y="0"/>
                </a:lnTo>
                <a:lnTo>
                  <a:pt x="599128" y="668484"/>
                </a:lnTo>
                <a:lnTo>
                  <a:pt x="0" y="6684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2175056" y="5451341"/>
            <a:ext cx="599128" cy="668483"/>
          </a:xfrm>
          <a:custGeom>
            <a:avLst/>
            <a:gdLst/>
            <a:ahLst/>
            <a:cxnLst/>
            <a:rect l="l" t="t" r="r" b="b"/>
            <a:pathLst>
              <a:path w="599128" h="668483">
                <a:moveTo>
                  <a:pt x="0" y="0"/>
                </a:moveTo>
                <a:lnTo>
                  <a:pt x="599128" y="0"/>
                </a:lnTo>
                <a:lnTo>
                  <a:pt x="599128" y="668483"/>
                </a:lnTo>
                <a:lnTo>
                  <a:pt x="0" y="6684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2149016" y="6519874"/>
            <a:ext cx="599128" cy="668483"/>
          </a:xfrm>
          <a:custGeom>
            <a:avLst/>
            <a:gdLst/>
            <a:ahLst/>
            <a:cxnLst/>
            <a:rect l="l" t="t" r="r" b="b"/>
            <a:pathLst>
              <a:path w="599128" h="668483">
                <a:moveTo>
                  <a:pt x="0" y="0"/>
                </a:moveTo>
                <a:lnTo>
                  <a:pt x="599128" y="0"/>
                </a:lnTo>
                <a:lnTo>
                  <a:pt x="599128" y="668483"/>
                </a:lnTo>
                <a:lnTo>
                  <a:pt x="0" y="6684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2149016" y="7567491"/>
            <a:ext cx="599128" cy="668483"/>
          </a:xfrm>
          <a:custGeom>
            <a:avLst/>
            <a:gdLst/>
            <a:ahLst/>
            <a:cxnLst/>
            <a:rect l="l" t="t" r="r" b="b"/>
            <a:pathLst>
              <a:path w="599128" h="668483">
                <a:moveTo>
                  <a:pt x="0" y="0"/>
                </a:moveTo>
                <a:lnTo>
                  <a:pt x="599128" y="0"/>
                </a:lnTo>
                <a:lnTo>
                  <a:pt x="599128" y="668483"/>
                </a:lnTo>
                <a:lnTo>
                  <a:pt x="0" y="6684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2149016" y="8925501"/>
            <a:ext cx="599128" cy="668483"/>
          </a:xfrm>
          <a:custGeom>
            <a:avLst/>
            <a:gdLst/>
            <a:ahLst/>
            <a:cxnLst/>
            <a:rect l="l" t="t" r="r" b="b"/>
            <a:pathLst>
              <a:path w="599128" h="668483">
                <a:moveTo>
                  <a:pt x="0" y="0"/>
                </a:moveTo>
                <a:lnTo>
                  <a:pt x="599128" y="0"/>
                </a:lnTo>
                <a:lnTo>
                  <a:pt x="599128" y="668484"/>
                </a:lnTo>
                <a:lnTo>
                  <a:pt x="0" y="6684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2175056" y="327323"/>
            <a:ext cx="8115300" cy="1383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5"/>
              </a:lnSpc>
            </a:pPr>
            <a:r>
              <a:rPr lang="en-US" sz="3470" b="1">
                <a:solidFill>
                  <a:srgbClr val="243B55"/>
                </a:solidFill>
                <a:latin typeface="Montserrat Bold" panose="00000800000000000000"/>
                <a:ea typeface="Montserrat Bold" panose="00000800000000000000"/>
                <a:cs typeface="Montserrat Bold" panose="00000800000000000000"/>
                <a:sym typeface="Montserrat Bold" panose="00000800000000000000"/>
              </a:rPr>
              <a:t>ՄԵԹՈԴԱԿԱՆ ԵՎ ԲՈՎԱՆԴԱԿԱՅԻՆ</a:t>
            </a:r>
            <a:endParaRPr lang="en-US" sz="3470" b="1">
              <a:solidFill>
                <a:srgbClr val="243B55"/>
              </a:solidFill>
              <a:latin typeface="Montserrat Bold" panose="00000800000000000000"/>
              <a:ea typeface="Montserrat Bold" panose="00000800000000000000"/>
              <a:cs typeface="Montserrat Bold" panose="00000800000000000000"/>
              <a:sym typeface="Montserrat Bold" panose="00000800000000000000"/>
            </a:endParaRPr>
          </a:p>
          <a:p>
            <a:pPr marL="0" lvl="0" indent="0" algn="l">
              <a:lnSpc>
                <a:spcPts val="6790"/>
              </a:lnSpc>
              <a:spcBef>
                <a:spcPct val="0"/>
              </a:spcBef>
            </a:pPr>
            <a:r>
              <a:rPr lang="en-US" sz="5430" b="1">
                <a:solidFill>
                  <a:srgbClr val="243B55"/>
                </a:solidFill>
                <a:latin typeface="Montserrat Bold" panose="00000800000000000000"/>
                <a:ea typeface="Montserrat Bold" panose="00000800000000000000"/>
                <a:cs typeface="Montserrat Bold" panose="00000800000000000000"/>
                <a:sym typeface="Montserrat Bold" panose="00000800000000000000"/>
              </a:rPr>
              <a:t>ԽՆԴԻՐՆԵՐ </a:t>
            </a:r>
            <a:endParaRPr lang="en-US" sz="5430" b="1">
              <a:solidFill>
                <a:srgbClr val="243B55"/>
              </a:solidFill>
              <a:latin typeface="Montserrat Bold" panose="00000800000000000000"/>
              <a:ea typeface="Montserrat Bold" panose="00000800000000000000"/>
              <a:cs typeface="Montserrat Bold" panose="00000800000000000000"/>
              <a:sym typeface="Montserrat Bold" panose="0000080000000000000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3128840" y="1797473"/>
            <a:ext cx="15159160" cy="769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5"/>
              </a:lnSpc>
            </a:pPr>
            <a:r>
              <a:rPr lang="en-US" sz="2190" b="1">
                <a:solidFill>
                  <a:srgbClr val="243B55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ՄԻՊ ռազմավարության գործողությունների ծրագրում բացակայում է նույնանման գործողությունների համար միասնական մոտեցում՝ որակական ազդեցության գնահատման հարցում։</a:t>
            </a:r>
            <a:endParaRPr lang="en-US" sz="2190" b="1">
              <a:solidFill>
                <a:srgbClr val="243B55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128840" y="2842781"/>
            <a:ext cx="15159160" cy="769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5"/>
              </a:lnSpc>
            </a:pPr>
            <a:r>
              <a:rPr lang="en-US" sz="2190" b="1">
                <a:solidFill>
                  <a:srgbClr val="243B55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Ռազմավարության Գործողությունների ծրագրում բացակայում են վերապատրաստումների արդյունավետության չափման հստակ գործիքներ:</a:t>
            </a:r>
            <a:endParaRPr lang="en-US" sz="2190" b="1">
              <a:solidFill>
                <a:srgbClr val="243B55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128840" y="3990641"/>
            <a:ext cx="15327550" cy="1152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5"/>
              </a:lnSpc>
            </a:pPr>
            <a:r>
              <a:rPr lang="en-US" sz="2190" b="1">
                <a:solidFill>
                  <a:srgbClr val="243B55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Գործողությունների ծրագրի ընդհանուր գնահատականը ցույց է տալիս, որ նախատեսված գործողությունների զգալի մասը իրականացվել է մասնակի կամ չի ավարտվել ամբողջությամբ՝ նախապես սահմանված ժամկետներում:</a:t>
            </a:r>
            <a:endParaRPr lang="en-US" sz="2190" b="1">
              <a:solidFill>
                <a:srgbClr val="243B55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128840" y="5419725"/>
            <a:ext cx="15327550" cy="769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5"/>
              </a:lnSpc>
            </a:pPr>
            <a:r>
              <a:rPr lang="en-US" sz="2190" b="1">
                <a:solidFill>
                  <a:srgbClr val="243B55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Ազատությունից զրկման վայրերում անանուն հաղորդումների ներկայացման իրավական հիմքերի ու ընթացակարգերի մշակման գործընթացում առկա են էական բացթողումներ։</a:t>
            </a:r>
            <a:endParaRPr lang="en-US" sz="2190" b="1">
              <a:solidFill>
                <a:srgbClr val="243B55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3128840" y="6465033"/>
            <a:ext cx="15327550" cy="769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5"/>
              </a:lnSpc>
            </a:pPr>
            <a:r>
              <a:rPr lang="en-US" sz="2190" b="1">
                <a:solidFill>
                  <a:srgbClr val="243B55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Երեխաների իրավունքների պաշտպանության ոլորտում իրականացվող իրազեկման արշավների ուղղության ներքո արձանագրվում են համակարգային բնույթի բացթողումներ։</a:t>
            </a:r>
            <a:endParaRPr lang="en-US" sz="2190" b="1">
              <a:solidFill>
                <a:srgbClr val="243B55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3128840" y="7510341"/>
            <a:ext cx="15327550" cy="769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5"/>
              </a:lnSpc>
            </a:pPr>
            <a:r>
              <a:rPr lang="en-US" sz="2190" b="1">
                <a:solidFill>
                  <a:srgbClr val="243B55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Amicus curiae և Actio popularis ինստիտուտների գործուն մոդելների մշակման աշխատանքների երկարաձգում։</a:t>
            </a:r>
            <a:endParaRPr lang="en-US" sz="2190" b="1">
              <a:solidFill>
                <a:srgbClr val="243B55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3128840" y="8724870"/>
            <a:ext cx="15327550" cy="1152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5"/>
              </a:lnSpc>
            </a:pPr>
            <a:r>
              <a:rPr lang="en-US" sz="2190" b="1">
                <a:solidFill>
                  <a:srgbClr val="243B55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ՀՀ արդարադատության նախարարը 2024 թվականի հունիսի 28-ին ընդունել է թիվ 378-Ն հրամանը՝ երեխայի տեսակցության և երեխային պահանջատիրոջ խնամքին հանձնելու պահանջների հարկադիր կատարման ընթացակարգերի մասին։</a:t>
            </a:r>
            <a:endParaRPr lang="en-US" sz="2190" b="1">
              <a:solidFill>
                <a:srgbClr val="243B55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125550" y="-3296953"/>
            <a:ext cx="8555124" cy="4688015"/>
            <a:chOff x="0" y="0"/>
            <a:chExt cx="999749" cy="547840"/>
          </a:xfrm>
        </p:grpSpPr>
        <p:sp>
          <p:nvSpPr>
            <p:cNvPr id="4" name="Freeform 4"/>
            <p:cNvSpPr/>
            <p:nvPr/>
          </p:nvSpPr>
          <p:spPr>
            <a:xfrm>
              <a:off x="3284" y="0"/>
              <a:ext cx="993180" cy="547840"/>
            </a:xfrm>
            <a:custGeom>
              <a:avLst/>
              <a:gdLst/>
              <a:ahLst/>
              <a:cxnLst/>
              <a:rect l="l" t="t" r="r" b="b"/>
              <a:pathLst>
                <a:path w="993180" h="547840">
                  <a:moveTo>
                    <a:pt x="988377" y="284822"/>
                  </a:moveTo>
                  <a:lnTo>
                    <a:pt x="801352" y="536938"/>
                  </a:lnTo>
                  <a:cubicBezTo>
                    <a:pt x="796264" y="543796"/>
                    <a:pt x="788230" y="547840"/>
                    <a:pt x="779690" y="547840"/>
                  </a:cubicBezTo>
                  <a:lnTo>
                    <a:pt x="213490" y="547840"/>
                  </a:lnTo>
                  <a:cubicBezTo>
                    <a:pt x="204951" y="547840"/>
                    <a:pt x="196916" y="543796"/>
                    <a:pt x="191829" y="536938"/>
                  </a:cubicBezTo>
                  <a:lnTo>
                    <a:pt x="4803" y="284822"/>
                  </a:lnTo>
                  <a:cubicBezTo>
                    <a:pt x="0" y="278347"/>
                    <a:pt x="0" y="269492"/>
                    <a:pt x="4803" y="263018"/>
                  </a:cubicBezTo>
                  <a:lnTo>
                    <a:pt x="191829" y="10902"/>
                  </a:lnTo>
                  <a:cubicBezTo>
                    <a:pt x="196916" y="4044"/>
                    <a:pt x="204951" y="0"/>
                    <a:pt x="213490" y="0"/>
                  </a:cubicBezTo>
                  <a:lnTo>
                    <a:pt x="779690" y="0"/>
                  </a:lnTo>
                  <a:cubicBezTo>
                    <a:pt x="788230" y="0"/>
                    <a:pt x="796264" y="4044"/>
                    <a:pt x="801352" y="10902"/>
                  </a:cubicBezTo>
                  <a:lnTo>
                    <a:pt x="988377" y="263018"/>
                  </a:lnTo>
                  <a:cubicBezTo>
                    <a:pt x="993180" y="269492"/>
                    <a:pt x="993180" y="278347"/>
                    <a:pt x="988377" y="284822"/>
                  </a:cubicBezTo>
                  <a:close/>
                </a:path>
              </a:pathLst>
            </a:custGeom>
            <a:solidFill>
              <a:srgbClr val="243B55">
                <a:alpha val="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114300" y="-47625"/>
              <a:ext cx="771149" cy="595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6" name="Freeform 6"/>
          <p:cNvSpPr/>
          <p:nvPr/>
        </p:nvSpPr>
        <p:spPr>
          <a:xfrm rot="7176984">
            <a:off x="11057937" y="3307535"/>
            <a:ext cx="14260162" cy="7068925"/>
          </a:xfrm>
          <a:custGeom>
            <a:avLst/>
            <a:gdLst/>
            <a:ahLst/>
            <a:cxnLst/>
            <a:rect l="l" t="t" r="r" b="b"/>
            <a:pathLst>
              <a:path w="14260162" h="7068925">
                <a:moveTo>
                  <a:pt x="0" y="0"/>
                </a:moveTo>
                <a:lnTo>
                  <a:pt x="14260162" y="0"/>
                </a:lnTo>
                <a:lnTo>
                  <a:pt x="14260162" y="7068925"/>
                </a:lnTo>
                <a:lnTo>
                  <a:pt x="0" y="70689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6085" r="-2211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3103379" y="8592533"/>
            <a:ext cx="3297214" cy="2833543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4058" y="0"/>
              <a:ext cx="804684" cy="698500"/>
            </a:xfrm>
            <a:custGeom>
              <a:avLst/>
              <a:gdLst/>
              <a:ahLst/>
              <a:cxnLst/>
              <a:rect l="l" t="t" r="r" b="b"/>
              <a:pathLst>
                <a:path w="804684" h="698500">
                  <a:moveTo>
                    <a:pt x="798115" y="367516"/>
                  </a:moveTo>
                  <a:lnTo>
                    <a:pt x="616169" y="680234"/>
                  </a:lnTo>
                  <a:cubicBezTo>
                    <a:pt x="609590" y="691543"/>
                    <a:pt x="597493" y="698500"/>
                    <a:pt x="584410" y="698500"/>
                  </a:cubicBezTo>
                  <a:lnTo>
                    <a:pt x="220274" y="698500"/>
                  </a:lnTo>
                  <a:cubicBezTo>
                    <a:pt x="207191" y="698500"/>
                    <a:pt x="195094" y="691543"/>
                    <a:pt x="188515" y="680234"/>
                  </a:cubicBezTo>
                  <a:lnTo>
                    <a:pt x="6569" y="367516"/>
                  </a:lnTo>
                  <a:cubicBezTo>
                    <a:pt x="0" y="356225"/>
                    <a:pt x="0" y="342275"/>
                    <a:pt x="6569" y="330984"/>
                  </a:cubicBezTo>
                  <a:lnTo>
                    <a:pt x="188515" y="18266"/>
                  </a:lnTo>
                  <a:cubicBezTo>
                    <a:pt x="195094" y="6957"/>
                    <a:pt x="207191" y="0"/>
                    <a:pt x="220274" y="0"/>
                  </a:cubicBezTo>
                  <a:lnTo>
                    <a:pt x="584410" y="0"/>
                  </a:lnTo>
                  <a:cubicBezTo>
                    <a:pt x="597493" y="0"/>
                    <a:pt x="609590" y="6957"/>
                    <a:pt x="616169" y="18266"/>
                  </a:cubicBezTo>
                  <a:lnTo>
                    <a:pt x="798115" y="330984"/>
                  </a:lnTo>
                  <a:cubicBezTo>
                    <a:pt x="804684" y="342275"/>
                    <a:pt x="804684" y="356225"/>
                    <a:pt x="798115" y="36751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642699" y="-196194"/>
            <a:ext cx="10502929" cy="9025955"/>
            <a:chOff x="0" y="0"/>
            <a:chExt cx="812800" cy="698500"/>
          </a:xfrm>
        </p:grpSpPr>
        <p:sp>
          <p:nvSpPr>
            <p:cNvPr id="11" name="Freeform 11"/>
            <p:cNvSpPr/>
            <p:nvPr/>
          </p:nvSpPr>
          <p:spPr>
            <a:xfrm>
              <a:off x="4813" y="0"/>
              <a:ext cx="803175" cy="698500"/>
            </a:xfrm>
            <a:custGeom>
              <a:avLst/>
              <a:gdLst/>
              <a:ahLst/>
              <a:cxnLst/>
              <a:rect l="l" t="t" r="r" b="b"/>
              <a:pathLst>
                <a:path w="803175" h="698500">
                  <a:moveTo>
                    <a:pt x="795383" y="370912"/>
                  </a:moveTo>
                  <a:lnTo>
                    <a:pt x="617391" y="676838"/>
                  </a:lnTo>
                  <a:cubicBezTo>
                    <a:pt x="609587" y="690249"/>
                    <a:pt x="595241" y="698500"/>
                    <a:pt x="579725" y="698500"/>
                  </a:cubicBezTo>
                  <a:lnTo>
                    <a:pt x="223449" y="698500"/>
                  </a:lnTo>
                  <a:cubicBezTo>
                    <a:pt x="207933" y="698500"/>
                    <a:pt x="193587" y="690249"/>
                    <a:pt x="185783" y="676838"/>
                  </a:cubicBezTo>
                  <a:lnTo>
                    <a:pt x="7791" y="370912"/>
                  </a:lnTo>
                  <a:cubicBezTo>
                    <a:pt x="0" y="357522"/>
                    <a:pt x="0" y="340978"/>
                    <a:pt x="7791" y="327588"/>
                  </a:cubicBezTo>
                  <a:lnTo>
                    <a:pt x="185783" y="21662"/>
                  </a:lnTo>
                  <a:cubicBezTo>
                    <a:pt x="193587" y="8251"/>
                    <a:pt x="207933" y="0"/>
                    <a:pt x="223449" y="0"/>
                  </a:cubicBezTo>
                  <a:lnTo>
                    <a:pt x="579725" y="0"/>
                  </a:lnTo>
                  <a:cubicBezTo>
                    <a:pt x="595241" y="0"/>
                    <a:pt x="609587" y="8251"/>
                    <a:pt x="617391" y="21662"/>
                  </a:cubicBezTo>
                  <a:lnTo>
                    <a:pt x="795383" y="327588"/>
                  </a:lnTo>
                  <a:cubicBezTo>
                    <a:pt x="803174" y="340978"/>
                    <a:pt x="803174" y="357522"/>
                    <a:pt x="795383" y="370912"/>
                  </a:cubicBezTo>
                  <a:close/>
                </a:path>
              </a:pathLst>
            </a:custGeom>
            <a:solidFill>
              <a:srgbClr val="F4892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3634036" y="-4586194"/>
            <a:ext cx="12935908" cy="5977256"/>
            <a:chOff x="0" y="0"/>
            <a:chExt cx="1511686" cy="698500"/>
          </a:xfrm>
        </p:grpSpPr>
        <p:sp>
          <p:nvSpPr>
            <p:cNvPr id="14" name="Freeform 14"/>
            <p:cNvSpPr/>
            <p:nvPr/>
          </p:nvSpPr>
          <p:spPr>
            <a:xfrm>
              <a:off x="3907" y="0"/>
              <a:ext cx="1503871" cy="698500"/>
            </a:xfrm>
            <a:custGeom>
              <a:avLst/>
              <a:gdLst/>
              <a:ahLst/>
              <a:cxnLst/>
              <a:rect l="l" t="t" r="r" b="b"/>
              <a:pathLst>
                <a:path w="1503871" h="698500">
                  <a:moveTo>
                    <a:pt x="1497545" y="366838"/>
                  </a:moveTo>
                  <a:lnTo>
                    <a:pt x="1314812" y="680912"/>
                  </a:lnTo>
                  <a:cubicBezTo>
                    <a:pt x="1308476" y="691801"/>
                    <a:pt x="1296828" y="698500"/>
                    <a:pt x="1284230" y="698500"/>
                  </a:cubicBezTo>
                  <a:lnTo>
                    <a:pt x="219641" y="698500"/>
                  </a:lnTo>
                  <a:cubicBezTo>
                    <a:pt x="207043" y="698500"/>
                    <a:pt x="195395" y="691801"/>
                    <a:pt x="189060" y="680912"/>
                  </a:cubicBezTo>
                  <a:lnTo>
                    <a:pt x="6326" y="366838"/>
                  </a:lnTo>
                  <a:cubicBezTo>
                    <a:pt x="0" y="355966"/>
                    <a:pt x="0" y="342534"/>
                    <a:pt x="6326" y="331662"/>
                  </a:cubicBezTo>
                  <a:lnTo>
                    <a:pt x="189060" y="17588"/>
                  </a:lnTo>
                  <a:cubicBezTo>
                    <a:pt x="195395" y="6699"/>
                    <a:pt x="207043" y="0"/>
                    <a:pt x="219641" y="0"/>
                  </a:cubicBezTo>
                  <a:lnTo>
                    <a:pt x="1284230" y="0"/>
                  </a:lnTo>
                  <a:cubicBezTo>
                    <a:pt x="1296828" y="0"/>
                    <a:pt x="1308476" y="6699"/>
                    <a:pt x="1314812" y="17588"/>
                  </a:cubicBezTo>
                  <a:lnTo>
                    <a:pt x="1497545" y="331662"/>
                  </a:lnTo>
                  <a:cubicBezTo>
                    <a:pt x="1503871" y="342534"/>
                    <a:pt x="1503871" y="355966"/>
                    <a:pt x="1497545" y="366838"/>
                  </a:cubicBez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14300" y="-47625"/>
              <a:ext cx="1283086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16" name="Freeform 16"/>
          <p:cNvSpPr/>
          <p:nvPr/>
        </p:nvSpPr>
        <p:spPr>
          <a:xfrm rot="3827403">
            <a:off x="11612214" y="5316481"/>
            <a:ext cx="6279545" cy="1610757"/>
          </a:xfrm>
          <a:custGeom>
            <a:avLst/>
            <a:gdLst/>
            <a:ahLst/>
            <a:cxnLst/>
            <a:rect l="l" t="t" r="r" b="b"/>
            <a:pathLst>
              <a:path w="6279545" h="1610757">
                <a:moveTo>
                  <a:pt x="0" y="0"/>
                </a:moveTo>
                <a:lnTo>
                  <a:pt x="6279545" y="0"/>
                </a:lnTo>
                <a:lnTo>
                  <a:pt x="6279545" y="1610757"/>
                </a:lnTo>
                <a:lnTo>
                  <a:pt x="0" y="16107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5000"/>
            </a:blip>
            <a:stretch>
              <a:fillRect t="-1167" b="-1167"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3453610" y="-196194"/>
            <a:ext cx="8006695" cy="8731199"/>
            <a:chOff x="0" y="0"/>
            <a:chExt cx="640539" cy="698500"/>
          </a:xfrm>
        </p:grpSpPr>
        <p:sp>
          <p:nvSpPr>
            <p:cNvPr id="18" name="Freeform 18"/>
            <p:cNvSpPr/>
            <p:nvPr/>
          </p:nvSpPr>
          <p:spPr>
            <a:xfrm>
              <a:off x="6684" y="0"/>
              <a:ext cx="627171" cy="698500"/>
            </a:xfrm>
            <a:custGeom>
              <a:avLst/>
              <a:gdLst/>
              <a:ahLst/>
              <a:cxnLst/>
              <a:rect l="l" t="t" r="r" b="b"/>
              <a:pathLst>
                <a:path w="627171" h="698500">
                  <a:moveTo>
                    <a:pt x="616350" y="379338"/>
                  </a:moveTo>
                  <a:lnTo>
                    <a:pt x="448161" y="668412"/>
                  </a:lnTo>
                  <a:cubicBezTo>
                    <a:pt x="437323" y="687040"/>
                    <a:pt x="417397" y="698500"/>
                    <a:pt x="395846" y="698500"/>
                  </a:cubicBezTo>
                  <a:lnTo>
                    <a:pt x="231326" y="698500"/>
                  </a:lnTo>
                  <a:cubicBezTo>
                    <a:pt x="209774" y="698500"/>
                    <a:pt x="189849" y="687040"/>
                    <a:pt x="179011" y="668412"/>
                  </a:cubicBezTo>
                  <a:lnTo>
                    <a:pt x="10821" y="379338"/>
                  </a:lnTo>
                  <a:cubicBezTo>
                    <a:pt x="0" y="360739"/>
                    <a:pt x="0" y="337761"/>
                    <a:pt x="10821" y="319162"/>
                  </a:cubicBezTo>
                  <a:lnTo>
                    <a:pt x="179011" y="30088"/>
                  </a:lnTo>
                  <a:cubicBezTo>
                    <a:pt x="189849" y="11460"/>
                    <a:pt x="209774" y="0"/>
                    <a:pt x="231326" y="0"/>
                  </a:cubicBezTo>
                  <a:lnTo>
                    <a:pt x="395846" y="0"/>
                  </a:lnTo>
                  <a:cubicBezTo>
                    <a:pt x="417397" y="0"/>
                    <a:pt x="437323" y="11460"/>
                    <a:pt x="448161" y="30088"/>
                  </a:cubicBezTo>
                  <a:lnTo>
                    <a:pt x="616350" y="319162"/>
                  </a:lnTo>
                  <a:cubicBezTo>
                    <a:pt x="627171" y="337761"/>
                    <a:pt x="627171" y="360739"/>
                    <a:pt x="616350" y="379338"/>
                  </a:cubicBezTo>
                  <a:close/>
                </a:path>
              </a:pathLst>
            </a:custGeom>
            <a:blipFill>
              <a:blip r:embed="rId5"/>
              <a:stretch>
                <a:fillRect l="-34309" r="-34309"/>
              </a:stretch>
            </a:blipFill>
            <a:ln w="95250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19" name="Group 19"/>
          <p:cNvGrpSpPr/>
          <p:nvPr/>
        </p:nvGrpSpPr>
        <p:grpSpPr>
          <a:xfrm>
            <a:off x="367409" y="3840124"/>
            <a:ext cx="1278788" cy="1098958"/>
            <a:chOff x="0" y="0"/>
            <a:chExt cx="812800" cy="698500"/>
          </a:xfrm>
        </p:grpSpPr>
        <p:sp>
          <p:nvSpPr>
            <p:cNvPr id="20" name="Freeform 20"/>
            <p:cNvSpPr/>
            <p:nvPr/>
          </p:nvSpPr>
          <p:spPr>
            <a:xfrm>
              <a:off x="10463" y="0"/>
              <a:ext cx="791874" cy="698500"/>
            </a:xfrm>
            <a:custGeom>
              <a:avLst/>
              <a:gdLst/>
              <a:ahLst/>
              <a:cxnLst/>
              <a:rect l="l" t="t" r="r" b="b"/>
              <a:pathLst>
                <a:path w="791874" h="698500">
                  <a:moveTo>
                    <a:pt x="774936" y="396346"/>
                  </a:moveTo>
                  <a:lnTo>
                    <a:pt x="626538" y="651404"/>
                  </a:lnTo>
                  <a:cubicBezTo>
                    <a:pt x="609574" y="680562"/>
                    <a:pt x="578384" y="698500"/>
                    <a:pt x="544650" y="698500"/>
                  </a:cubicBezTo>
                  <a:lnTo>
                    <a:pt x="247224" y="698500"/>
                  </a:lnTo>
                  <a:cubicBezTo>
                    <a:pt x="213490" y="698500"/>
                    <a:pt x="182301" y="680562"/>
                    <a:pt x="165336" y="651404"/>
                  </a:cubicBezTo>
                  <a:lnTo>
                    <a:pt x="16938" y="396346"/>
                  </a:lnTo>
                  <a:cubicBezTo>
                    <a:pt x="0" y="367233"/>
                    <a:pt x="0" y="331267"/>
                    <a:pt x="16938" y="302154"/>
                  </a:cubicBezTo>
                  <a:lnTo>
                    <a:pt x="165336" y="47096"/>
                  </a:lnTo>
                  <a:cubicBezTo>
                    <a:pt x="182301" y="17938"/>
                    <a:pt x="213490" y="0"/>
                    <a:pt x="247224" y="0"/>
                  </a:cubicBezTo>
                  <a:lnTo>
                    <a:pt x="544650" y="0"/>
                  </a:lnTo>
                  <a:cubicBezTo>
                    <a:pt x="578384" y="0"/>
                    <a:pt x="609574" y="17938"/>
                    <a:pt x="626538" y="47096"/>
                  </a:cubicBezTo>
                  <a:lnTo>
                    <a:pt x="774936" y="302154"/>
                  </a:lnTo>
                  <a:cubicBezTo>
                    <a:pt x="791874" y="331267"/>
                    <a:pt x="791874" y="367233"/>
                    <a:pt x="774936" y="396346"/>
                  </a:cubicBez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67409" y="6973378"/>
            <a:ext cx="1322581" cy="1136593"/>
            <a:chOff x="0" y="0"/>
            <a:chExt cx="812800" cy="698500"/>
          </a:xfrm>
        </p:grpSpPr>
        <p:sp>
          <p:nvSpPr>
            <p:cNvPr id="23" name="Freeform 23"/>
            <p:cNvSpPr/>
            <p:nvPr/>
          </p:nvSpPr>
          <p:spPr>
            <a:xfrm>
              <a:off x="10116" y="0"/>
              <a:ext cx="792567" cy="698500"/>
            </a:xfrm>
            <a:custGeom>
              <a:avLst/>
              <a:gdLst/>
              <a:ahLst/>
              <a:cxnLst/>
              <a:rect l="l" t="t" r="r" b="b"/>
              <a:pathLst>
                <a:path w="792567" h="698500">
                  <a:moveTo>
                    <a:pt x="776190" y="394786"/>
                  </a:moveTo>
                  <a:lnTo>
                    <a:pt x="625978" y="652964"/>
                  </a:lnTo>
                  <a:cubicBezTo>
                    <a:pt x="609575" y="681156"/>
                    <a:pt x="579418" y="698500"/>
                    <a:pt x="546801" y="698500"/>
                  </a:cubicBezTo>
                  <a:lnTo>
                    <a:pt x="245767" y="698500"/>
                  </a:lnTo>
                  <a:cubicBezTo>
                    <a:pt x="213150" y="698500"/>
                    <a:pt x="182993" y="681156"/>
                    <a:pt x="166590" y="652964"/>
                  </a:cubicBezTo>
                  <a:lnTo>
                    <a:pt x="16378" y="394786"/>
                  </a:lnTo>
                  <a:cubicBezTo>
                    <a:pt x="0" y="366638"/>
                    <a:pt x="0" y="331862"/>
                    <a:pt x="16378" y="303714"/>
                  </a:cubicBezTo>
                  <a:lnTo>
                    <a:pt x="166590" y="45536"/>
                  </a:lnTo>
                  <a:cubicBezTo>
                    <a:pt x="182993" y="17344"/>
                    <a:pt x="213150" y="0"/>
                    <a:pt x="245767" y="0"/>
                  </a:cubicBezTo>
                  <a:lnTo>
                    <a:pt x="546801" y="0"/>
                  </a:lnTo>
                  <a:cubicBezTo>
                    <a:pt x="579418" y="0"/>
                    <a:pt x="609575" y="17344"/>
                    <a:pt x="625978" y="45536"/>
                  </a:cubicBezTo>
                  <a:lnTo>
                    <a:pt x="776190" y="303714"/>
                  </a:lnTo>
                  <a:cubicBezTo>
                    <a:pt x="792568" y="331862"/>
                    <a:pt x="792568" y="366638"/>
                    <a:pt x="776190" y="394786"/>
                  </a:cubicBez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67409" y="5481796"/>
            <a:ext cx="1278788" cy="1098958"/>
            <a:chOff x="0" y="0"/>
            <a:chExt cx="812800" cy="698500"/>
          </a:xfrm>
        </p:grpSpPr>
        <p:sp>
          <p:nvSpPr>
            <p:cNvPr id="26" name="Freeform 26"/>
            <p:cNvSpPr/>
            <p:nvPr/>
          </p:nvSpPr>
          <p:spPr>
            <a:xfrm>
              <a:off x="10463" y="0"/>
              <a:ext cx="791874" cy="698500"/>
            </a:xfrm>
            <a:custGeom>
              <a:avLst/>
              <a:gdLst/>
              <a:ahLst/>
              <a:cxnLst/>
              <a:rect l="l" t="t" r="r" b="b"/>
              <a:pathLst>
                <a:path w="791874" h="698500">
                  <a:moveTo>
                    <a:pt x="774936" y="396346"/>
                  </a:moveTo>
                  <a:lnTo>
                    <a:pt x="626538" y="651404"/>
                  </a:lnTo>
                  <a:cubicBezTo>
                    <a:pt x="609574" y="680562"/>
                    <a:pt x="578384" y="698500"/>
                    <a:pt x="544650" y="698500"/>
                  </a:cubicBezTo>
                  <a:lnTo>
                    <a:pt x="247224" y="698500"/>
                  </a:lnTo>
                  <a:cubicBezTo>
                    <a:pt x="213490" y="698500"/>
                    <a:pt x="182301" y="680562"/>
                    <a:pt x="165336" y="651404"/>
                  </a:cubicBezTo>
                  <a:lnTo>
                    <a:pt x="16938" y="396346"/>
                  </a:lnTo>
                  <a:cubicBezTo>
                    <a:pt x="0" y="367233"/>
                    <a:pt x="0" y="331267"/>
                    <a:pt x="16938" y="302154"/>
                  </a:cubicBezTo>
                  <a:lnTo>
                    <a:pt x="165336" y="47096"/>
                  </a:lnTo>
                  <a:cubicBezTo>
                    <a:pt x="182301" y="17938"/>
                    <a:pt x="213490" y="0"/>
                    <a:pt x="247224" y="0"/>
                  </a:cubicBezTo>
                  <a:lnTo>
                    <a:pt x="544650" y="0"/>
                  </a:lnTo>
                  <a:cubicBezTo>
                    <a:pt x="578384" y="0"/>
                    <a:pt x="609574" y="17938"/>
                    <a:pt x="626538" y="47096"/>
                  </a:cubicBezTo>
                  <a:lnTo>
                    <a:pt x="774936" y="302154"/>
                  </a:lnTo>
                  <a:cubicBezTo>
                    <a:pt x="791874" y="331267"/>
                    <a:pt x="791874" y="367233"/>
                    <a:pt x="774936" y="396346"/>
                  </a:cubicBez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89306" y="8633867"/>
            <a:ext cx="1278788" cy="1098958"/>
            <a:chOff x="0" y="0"/>
            <a:chExt cx="812800" cy="698500"/>
          </a:xfrm>
        </p:grpSpPr>
        <p:sp>
          <p:nvSpPr>
            <p:cNvPr id="29" name="Freeform 29"/>
            <p:cNvSpPr/>
            <p:nvPr/>
          </p:nvSpPr>
          <p:spPr>
            <a:xfrm>
              <a:off x="10463" y="0"/>
              <a:ext cx="791874" cy="698500"/>
            </a:xfrm>
            <a:custGeom>
              <a:avLst/>
              <a:gdLst/>
              <a:ahLst/>
              <a:cxnLst/>
              <a:rect l="l" t="t" r="r" b="b"/>
              <a:pathLst>
                <a:path w="791874" h="698500">
                  <a:moveTo>
                    <a:pt x="774936" y="396346"/>
                  </a:moveTo>
                  <a:lnTo>
                    <a:pt x="626538" y="651404"/>
                  </a:lnTo>
                  <a:cubicBezTo>
                    <a:pt x="609574" y="680562"/>
                    <a:pt x="578384" y="698500"/>
                    <a:pt x="544650" y="698500"/>
                  </a:cubicBezTo>
                  <a:lnTo>
                    <a:pt x="247224" y="698500"/>
                  </a:lnTo>
                  <a:cubicBezTo>
                    <a:pt x="213490" y="698500"/>
                    <a:pt x="182301" y="680562"/>
                    <a:pt x="165336" y="651404"/>
                  </a:cubicBezTo>
                  <a:lnTo>
                    <a:pt x="16938" y="396346"/>
                  </a:lnTo>
                  <a:cubicBezTo>
                    <a:pt x="0" y="367233"/>
                    <a:pt x="0" y="331267"/>
                    <a:pt x="16938" y="302154"/>
                  </a:cubicBezTo>
                  <a:lnTo>
                    <a:pt x="165336" y="47096"/>
                  </a:lnTo>
                  <a:cubicBezTo>
                    <a:pt x="182301" y="17938"/>
                    <a:pt x="213490" y="0"/>
                    <a:pt x="247224" y="0"/>
                  </a:cubicBezTo>
                  <a:lnTo>
                    <a:pt x="544650" y="0"/>
                  </a:lnTo>
                  <a:cubicBezTo>
                    <a:pt x="578384" y="0"/>
                    <a:pt x="609574" y="17938"/>
                    <a:pt x="626538" y="47096"/>
                  </a:cubicBezTo>
                  <a:lnTo>
                    <a:pt x="774936" y="302154"/>
                  </a:lnTo>
                  <a:cubicBezTo>
                    <a:pt x="791874" y="331267"/>
                    <a:pt x="791874" y="367233"/>
                    <a:pt x="774936" y="396346"/>
                  </a:cubicBez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-305557" y="9942210"/>
            <a:ext cx="4377976" cy="537986"/>
            <a:chOff x="0" y="0"/>
            <a:chExt cx="1153047" cy="14169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53047" cy="141692"/>
            </a:xfrm>
            <a:custGeom>
              <a:avLst/>
              <a:gdLst/>
              <a:ahLst/>
              <a:cxnLst/>
              <a:rect l="l" t="t" r="r" b="b"/>
              <a:pathLst>
                <a:path w="1153047" h="141692">
                  <a:moveTo>
                    <a:pt x="70846" y="0"/>
                  </a:moveTo>
                  <a:lnTo>
                    <a:pt x="1082201" y="0"/>
                  </a:lnTo>
                  <a:cubicBezTo>
                    <a:pt x="1100991" y="0"/>
                    <a:pt x="1119011" y="7464"/>
                    <a:pt x="1132297" y="20750"/>
                  </a:cubicBezTo>
                  <a:cubicBezTo>
                    <a:pt x="1145583" y="34036"/>
                    <a:pt x="1153047" y="52056"/>
                    <a:pt x="1153047" y="70846"/>
                  </a:cubicBezTo>
                  <a:lnTo>
                    <a:pt x="1153047" y="70846"/>
                  </a:lnTo>
                  <a:cubicBezTo>
                    <a:pt x="1153047" y="89635"/>
                    <a:pt x="1145583" y="107655"/>
                    <a:pt x="1132297" y="120942"/>
                  </a:cubicBezTo>
                  <a:cubicBezTo>
                    <a:pt x="1119011" y="134228"/>
                    <a:pt x="1100991" y="141692"/>
                    <a:pt x="1082201" y="141692"/>
                  </a:cubicBezTo>
                  <a:lnTo>
                    <a:pt x="70846" y="141692"/>
                  </a:lnTo>
                  <a:cubicBezTo>
                    <a:pt x="52056" y="141692"/>
                    <a:pt x="34036" y="134228"/>
                    <a:pt x="20750" y="120942"/>
                  </a:cubicBezTo>
                  <a:cubicBezTo>
                    <a:pt x="7464" y="107655"/>
                    <a:pt x="0" y="89635"/>
                    <a:pt x="0" y="70846"/>
                  </a:cubicBezTo>
                  <a:lnTo>
                    <a:pt x="0" y="70846"/>
                  </a:lnTo>
                  <a:cubicBezTo>
                    <a:pt x="0" y="52056"/>
                    <a:pt x="7464" y="34036"/>
                    <a:pt x="20750" y="20750"/>
                  </a:cubicBezTo>
                  <a:cubicBezTo>
                    <a:pt x="34036" y="7464"/>
                    <a:pt x="52056" y="0"/>
                    <a:pt x="70846" y="0"/>
                  </a:cubicBezTo>
                  <a:close/>
                </a:path>
              </a:pathLst>
            </a:custGeom>
            <a:solidFill>
              <a:srgbClr val="F48924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1153047" cy="1893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34" name="Freeform 34"/>
          <p:cNvSpPr/>
          <p:nvPr/>
        </p:nvSpPr>
        <p:spPr>
          <a:xfrm>
            <a:off x="729618" y="5753743"/>
            <a:ext cx="554370" cy="555064"/>
          </a:xfrm>
          <a:custGeom>
            <a:avLst/>
            <a:gdLst/>
            <a:ahLst/>
            <a:cxnLst/>
            <a:rect l="l" t="t" r="r" b="b"/>
            <a:pathLst>
              <a:path w="554370" h="555064">
                <a:moveTo>
                  <a:pt x="0" y="0"/>
                </a:moveTo>
                <a:lnTo>
                  <a:pt x="554370" y="0"/>
                </a:lnTo>
                <a:lnTo>
                  <a:pt x="554370" y="555064"/>
                </a:lnTo>
                <a:lnTo>
                  <a:pt x="0" y="5550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704405" y="4086926"/>
            <a:ext cx="605355" cy="605355"/>
          </a:xfrm>
          <a:custGeom>
            <a:avLst/>
            <a:gdLst/>
            <a:ahLst/>
            <a:cxnLst/>
            <a:rect l="l" t="t" r="r" b="b"/>
            <a:pathLst>
              <a:path w="605355" h="605355">
                <a:moveTo>
                  <a:pt x="0" y="0"/>
                </a:moveTo>
                <a:lnTo>
                  <a:pt x="605356" y="0"/>
                </a:lnTo>
                <a:lnTo>
                  <a:pt x="605356" y="605355"/>
                </a:lnTo>
                <a:lnTo>
                  <a:pt x="0" y="6053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725739" y="8846254"/>
            <a:ext cx="605922" cy="674183"/>
          </a:xfrm>
          <a:custGeom>
            <a:avLst/>
            <a:gdLst/>
            <a:ahLst/>
            <a:cxnLst/>
            <a:rect l="l" t="t" r="r" b="b"/>
            <a:pathLst>
              <a:path w="605922" h="674183">
                <a:moveTo>
                  <a:pt x="0" y="0"/>
                </a:moveTo>
                <a:lnTo>
                  <a:pt x="605922" y="0"/>
                </a:lnTo>
                <a:lnTo>
                  <a:pt x="605922" y="674184"/>
                </a:lnTo>
                <a:lnTo>
                  <a:pt x="0" y="67418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715364" y="7306672"/>
            <a:ext cx="626673" cy="470005"/>
          </a:xfrm>
          <a:custGeom>
            <a:avLst/>
            <a:gdLst/>
            <a:ahLst/>
            <a:cxnLst/>
            <a:rect l="l" t="t" r="r" b="b"/>
            <a:pathLst>
              <a:path w="626673" h="470005">
                <a:moveTo>
                  <a:pt x="0" y="0"/>
                </a:moveTo>
                <a:lnTo>
                  <a:pt x="626672" y="0"/>
                </a:lnTo>
                <a:lnTo>
                  <a:pt x="626672" y="470005"/>
                </a:lnTo>
                <a:lnTo>
                  <a:pt x="0" y="4700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2009966" y="9944100"/>
            <a:ext cx="1177504" cy="797759"/>
          </a:xfrm>
          <a:custGeom>
            <a:avLst/>
            <a:gdLst/>
            <a:ahLst/>
            <a:cxnLst/>
            <a:rect l="l" t="t" r="r" b="b"/>
            <a:pathLst>
              <a:path w="1177504" h="797759">
                <a:moveTo>
                  <a:pt x="0" y="0"/>
                </a:moveTo>
                <a:lnTo>
                  <a:pt x="1177504" y="0"/>
                </a:lnTo>
                <a:lnTo>
                  <a:pt x="1177504" y="797759"/>
                </a:lnTo>
                <a:lnTo>
                  <a:pt x="0" y="79775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-588752" y="-398880"/>
            <a:ext cx="1177504" cy="797759"/>
          </a:xfrm>
          <a:custGeom>
            <a:avLst/>
            <a:gdLst/>
            <a:ahLst/>
            <a:cxnLst/>
            <a:rect l="l" t="t" r="r" b="b"/>
            <a:pathLst>
              <a:path w="1177504" h="797759">
                <a:moveTo>
                  <a:pt x="0" y="0"/>
                </a:moveTo>
                <a:lnTo>
                  <a:pt x="1177504" y="0"/>
                </a:lnTo>
                <a:lnTo>
                  <a:pt x="1177504" y="797760"/>
                </a:lnTo>
                <a:lnTo>
                  <a:pt x="0" y="7977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704405" y="1599561"/>
            <a:ext cx="9529225" cy="1449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35"/>
              </a:lnSpc>
            </a:pPr>
            <a:r>
              <a:rPr lang="en-US" sz="9530" b="1">
                <a:solidFill>
                  <a:srgbClr val="243B55"/>
                </a:solidFill>
                <a:latin typeface="Montserrat Bold" panose="00000800000000000000"/>
                <a:ea typeface="Montserrat Bold" panose="00000800000000000000"/>
                <a:cs typeface="Montserrat Bold" panose="00000800000000000000"/>
                <a:sym typeface="Montserrat Bold" panose="00000800000000000000"/>
              </a:rPr>
              <a:t>ԿԱՊ ՄԵԶ ՀԵՏ</a:t>
            </a:r>
            <a:endParaRPr lang="en-US" sz="9530" b="1">
              <a:solidFill>
                <a:srgbClr val="243B55"/>
              </a:solidFill>
              <a:latin typeface="Montserrat Bold" panose="00000800000000000000"/>
              <a:ea typeface="Montserrat Bold" panose="00000800000000000000"/>
              <a:cs typeface="Montserrat Bold" panose="00000800000000000000"/>
              <a:sym typeface="Montserrat Bold" panose="00000800000000000000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2215721" y="3333381"/>
            <a:ext cx="8564646" cy="2641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b="1">
                <a:solidFill>
                  <a:srgbClr val="243B55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© ԻՐԱՎԱԲԱՆՆԵՐԻ ՀԱՅԿԱԿԱՆ ԱՍՈՑԻԱՑԻԱ, 2025</a:t>
            </a:r>
            <a:endParaRPr lang="en-US" sz="2500" b="1">
              <a:solidFill>
                <a:srgbClr val="243B55"/>
              </a:solidFill>
              <a:latin typeface="Poppins Bold" panose="00000800000000000000"/>
              <a:ea typeface="Poppins Bold" panose="00000800000000000000"/>
              <a:cs typeface="Poppins Bold" panose="00000800000000000000"/>
              <a:sym typeface="Poppins Bold" panose="00000800000000000000"/>
            </a:endParaRPr>
          </a:p>
          <a:p>
            <a:pPr algn="l">
              <a:lnSpc>
                <a:spcPts val="3500"/>
              </a:lnSpc>
            </a:pPr>
            <a:r>
              <a:rPr lang="en-US" sz="2500" b="1">
                <a:solidFill>
                  <a:srgbClr val="243B55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ՀՀ, ք․ Երևան, Նալբանդյան 7․ գրասենյակ 2</a:t>
            </a:r>
            <a:endParaRPr lang="en-US" sz="2500" b="1">
              <a:solidFill>
                <a:srgbClr val="243B55"/>
              </a:solidFill>
              <a:latin typeface="Poppins Bold" panose="00000800000000000000"/>
              <a:ea typeface="Poppins Bold" panose="00000800000000000000"/>
              <a:cs typeface="Poppins Bold" panose="00000800000000000000"/>
              <a:sym typeface="Poppins Bold" panose="00000800000000000000"/>
            </a:endParaRPr>
          </a:p>
          <a:p>
            <a:pPr algn="l">
              <a:lnSpc>
                <a:spcPts val="3500"/>
              </a:lnSpc>
            </a:pPr>
            <a:r>
              <a:rPr lang="en-US" sz="2500" b="1">
                <a:solidFill>
                  <a:srgbClr val="243B55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Հեռախոս՝ +37410 540199</a:t>
            </a:r>
            <a:endParaRPr lang="en-US" sz="2500" b="1">
              <a:solidFill>
                <a:srgbClr val="243B55"/>
              </a:solidFill>
              <a:latin typeface="Poppins Bold" panose="00000800000000000000"/>
              <a:ea typeface="Poppins Bold" panose="00000800000000000000"/>
              <a:cs typeface="Poppins Bold" panose="00000800000000000000"/>
              <a:sym typeface="Poppins Bold" panose="00000800000000000000"/>
            </a:endParaRPr>
          </a:p>
          <a:p>
            <a:pPr algn="l">
              <a:lnSpc>
                <a:spcPts val="3500"/>
              </a:lnSpc>
            </a:pPr>
            <a:r>
              <a:rPr lang="en-US" sz="2500" b="1">
                <a:solidFill>
                  <a:srgbClr val="243B55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Էլ․ փոստ՝ </a:t>
            </a:r>
            <a:r>
              <a:rPr lang="en-US" sz="2500" u="sng">
                <a:solidFill>
                  <a:srgbClr val="243B55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  <a:hlinkClick r:id="rId16" tooltip="mailto:info@armla.am"/>
              </a:rPr>
              <a:t>info@armla.am</a:t>
            </a:r>
            <a:endParaRPr lang="en-US" sz="2500" u="sng">
              <a:solidFill>
                <a:srgbClr val="243B55"/>
              </a:solidFill>
              <a:latin typeface="Poppins" panose="00000500000000000000"/>
              <a:ea typeface="Poppins" panose="00000500000000000000"/>
              <a:cs typeface="Poppins" panose="00000500000000000000"/>
              <a:sym typeface="Poppins" panose="00000500000000000000"/>
            </a:endParaRPr>
          </a:p>
          <a:p>
            <a:pPr algn="l">
              <a:lnSpc>
                <a:spcPts val="3500"/>
              </a:lnSpc>
            </a:pPr>
            <a:r>
              <a:rPr lang="en-US" sz="2500" b="1">
                <a:solidFill>
                  <a:srgbClr val="243B55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Վեբ կայք՝ </a:t>
            </a:r>
            <a:r>
              <a:rPr lang="en-US" sz="2500" u="sng">
                <a:solidFill>
                  <a:srgbClr val="243B55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  <a:hlinkClick r:id="rId17" tooltip="https://armla.am"/>
              </a:rPr>
              <a:t>https://armla.am/</a:t>
            </a:r>
            <a:r>
              <a:rPr lang="en-US" sz="2500" b="1">
                <a:solidFill>
                  <a:srgbClr val="243B55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 </a:t>
            </a:r>
            <a:endParaRPr lang="en-US" sz="2500" b="1">
              <a:solidFill>
                <a:srgbClr val="243B55"/>
              </a:solidFill>
              <a:latin typeface="Poppins Bold" panose="00000800000000000000"/>
              <a:ea typeface="Poppins Bold" panose="00000800000000000000"/>
              <a:cs typeface="Poppins Bold" panose="00000800000000000000"/>
              <a:sym typeface="Poppins Bold" panose="00000800000000000000"/>
            </a:endParaRPr>
          </a:p>
          <a:p>
            <a:pPr algn="l">
              <a:lnSpc>
                <a:spcPts val="3500"/>
              </a:lnSpc>
            </a:pPr>
            <a:endParaRPr lang="en-US" sz="2500" b="1">
              <a:solidFill>
                <a:srgbClr val="243B55"/>
              </a:solidFill>
              <a:latin typeface="Poppins Bold" panose="00000800000000000000"/>
              <a:ea typeface="Poppins Bold" panose="00000800000000000000"/>
              <a:cs typeface="Poppins Bold" panose="00000800000000000000"/>
              <a:sym typeface="Poppins Bold" panose="00000800000000000000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2215721" y="6424311"/>
            <a:ext cx="10563414" cy="3517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b="1">
                <a:solidFill>
                  <a:srgbClr val="243B55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© ԱՐՑԱԽԻՑ ԲՌՆԻ ՏԵՂԱՀԱՆՎԱԾՆԵՐԻ ԻՐԱՎՈՒՆՔՆԵՐԻ ՊԱՇՏՊԱՆՈՒԹՅԱՆ ՔՀԿ-ՆԵՐԻ ՑԱՆՑ, 2025</a:t>
            </a:r>
            <a:endParaRPr lang="en-US" sz="2500" b="1">
              <a:solidFill>
                <a:srgbClr val="243B55"/>
              </a:solidFill>
              <a:latin typeface="Poppins Bold" panose="00000800000000000000"/>
              <a:ea typeface="Poppins Bold" panose="00000800000000000000"/>
              <a:cs typeface="Poppins Bold" panose="00000800000000000000"/>
              <a:sym typeface="Poppins Bold" panose="00000800000000000000"/>
            </a:endParaRPr>
          </a:p>
          <a:p>
            <a:pPr algn="l">
              <a:lnSpc>
                <a:spcPts val="3500"/>
              </a:lnSpc>
            </a:pPr>
            <a:r>
              <a:rPr lang="en-US" sz="2500" b="1">
                <a:solidFill>
                  <a:srgbClr val="243B55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ՀՀ, ք․ Երևան, Նալբանդյան 7․ գրասենյակ 2 (Քարտուղարության գրասենյակ)</a:t>
            </a:r>
            <a:endParaRPr lang="en-US" sz="2500" b="1">
              <a:solidFill>
                <a:srgbClr val="243B55"/>
              </a:solidFill>
              <a:latin typeface="Poppins Bold" panose="00000800000000000000"/>
              <a:ea typeface="Poppins Bold" panose="00000800000000000000"/>
              <a:cs typeface="Poppins Bold" panose="00000800000000000000"/>
              <a:sym typeface="Poppins Bold" panose="00000800000000000000"/>
            </a:endParaRPr>
          </a:p>
          <a:p>
            <a:pPr algn="l">
              <a:lnSpc>
                <a:spcPts val="3500"/>
              </a:lnSpc>
            </a:pPr>
            <a:r>
              <a:rPr lang="en-US" sz="2500" b="1">
                <a:solidFill>
                  <a:srgbClr val="243B55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Հեռախոս՝ +37410 540199</a:t>
            </a:r>
            <a:endParaRPr lang="en-US" sz="2500" b="1">
              <a:solidFill>
                <a:srgbClr val="243B55"/>
              </a:solidFill>
              <a:latin typeface="Poppins Bold" panose="00000800000000000000"/>
              <a:ea typeface="Poppins Bold" panose="00000800000000000000"/>
              <a:cs typeface="Poppins Bold" panose="00000800000000000000"/>
              <a:sym typeface="Poppins Bold" panose="00000800000000000000"/>
            </a:endParaRPr>
          </a:p>
          <a:p>
            <a:pPr algn="l">
              <a:lnSpc>
                <a:spcPts val="3500"/>
              </a:lnSpc>
            </a:pPr>
            <a:r>
              <a:rPr lang="en-US" sz="2500" b="1">
                <a:solidFill>
                  <a:srgbClr val="243B55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Էլ․ փոստ՝  </a:t>
            </a:r>
            <a:r>
              <a:rPr lang="en-US" sz="2500" u="sng">
                <a:solidFill>
                  <a:srgbClr val="243B55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  <a:hlinkClick r:id="rId18" tooltip="mailto:info@armrights.am"/>
              </a:rPr>
              <a:t>info@armrights.am</a:t>
            </a:r>
            <a:r>
              <a:rPr lang="en-US" sz="2500" b="1">
                <a:solidFill>
                  <a:srgbClr val="243B55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 </a:t>
            </a:r>
            <a:endParaRPr lang="en-US" sz="2500" b="1">
              <a:solidFill>
                <a:srgbClr val="243B55"/>
              </a:solidFill>
              <a:latin typeface="Poppins Bold" panose="00000800000000000000"/>
              <a:ea typeface="Poppins Bold" panose="00000800000000000000"/>
              <a:cs typeface="Poppins Bold" panose="00000800000000000000"/>
              <a:sym typeface="Poppins Bold" panose="00000800000000000000"/>
            </a:endParaRPr>
          </a:p>
          <a:p>
            <a:pPr algn="l">
              <a:lnSpc>
                <a:spcPts val="3500"/>
              </a:lnSpc>
            </a:pPr>
            <a:r>
              <a:rPr lang="en-US" sz="2500" b="1">
                <a:solidFill>
                  <a:srgbClr val="243B55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Վեբ կայք՝  </a:t>
            </a:r>
            <a:r>
              <a:rPr lang="en-US" sz="2500" u="sng">
                <a:solidFill>
                  <a:srgbClr val="243B55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  <a:hlinkClick r:id="rId19" tooltip="https://armrights.am/am"/>
              </a:rPr>
              <a:t>https://armrights.am/am</a:t>
            </a:r>
            <a:r>
              <a:rPr lang="en-US" sz="2500" b="1">
                <a:solidFill>
                  <a:srgbClr val="243B55"/>
                </a:solidFill>
                <a:latin typeface="Poppins Bold" panose="00000800000000000000"/>
                <a:ea typeface="Poppins Bold" panose="00000800000000000000"/>
                <a:cs typeface="Poppins Bold" panose="00000800000000000000"/>
                <a:sym typeface="Poppins Bold" panose="00000800000000000000"/>
              </a:rPr>
              <a:t> </a:t>
            </a:r>
            <a:endParaRPr lang="en-US" sz="2500" b="1">
              <a:solidFill>
                <a:srgbClr val="243B55"/>
              </a:solidFill>
              <a:latin typeface="Poppins Bold" panose="00000800000000000000"/>
              <a:ea typeface="Poppins Bold" panose="00000800000000000000"/>
              <a:cs typeface="Poppins Bold" panose="00000800000000000000"/>
              <a:sym typeface="Poppins Bold" panose="00000800000000000000"/>
            </a:endParaRPr>
          </a:p>
          <a:p>
            <a:pPr algn="l">
              <a:lnSpc>
                <a:spcPts val="3500"/>
              </a:lnSpc>
            </a:pPr>
            <a:endParaRPr lang="en-US" sz="2500" b="1">
              <a:solidFill>
                <a:srgbClr val="243B55"/>
              </a:solidFill>
              <a:latin typeface="Poppins Bold" panose="00000800000000000000"/>
              <a:ea typeface="Poppins Bold" panose="00000800000000000000"/>
              <a:cs typeface="Poppins Bold" panose="00000800000000000000"/>
              <a:sym typeface="Poppins Bold" panose="0000080000000000000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3379056" y="1514220"/>
            <a:ext cx="10502929" cy="9025955"/>
            <a:chOff x="0" y="0"/>
            <a:chExt cx="812800" cy="698500"/>
          </a:xfrm>
        </p:grpSpPr>
        <p:sp>
          <p:nvSpPr>
            <p:cNvPr id="4" name="Freeform 4"/>
            <p:cNvSpPr/>
            <p:nvPr/>
          </p:nvSpPr>
          <p:spPr>
            <a:xfrm>
              <a:off x="4813" y="0"/>
              <a:ext cx="803175" cy="698500"/>
            </a:xfrm>
            <a:custGeom>
              <a:avLst/>
              <a:gdLst/>
              <a:ahLst/>
              <a:cxnLst/>
              <a:rect l="l" t="t" r="r" b="b"/>
              <a:pathLst>
                <a:path w="803175" h="698500">
                  <a:moveTo>
                    <a:pt x="795383" y="370912"/>
                  </a:moveTo>
                  <a:lnTo>
                    <a:pt x="617391" y="676838"/>
                  </a:lnTo>
                  <a:cubicBezTo>
                    <a:pt x="609587" y="690249"/>
                    <a:pt x="595241" y="698500"/>
                    <a:pt x="579725" y="698500"/>
                  </a:cubicBezTo>
                  <a:lnTo>
                    <a:pt x="223449" y="698500"/>
                  </a:lnTo>
                  <a:cubicBezTo>
                    <a:pt x="207933" y="698500"/>
                    <a:pt x="193587" y="690249"/>
                    <a:pt x="185783" y="676838"/>
                  </a:cubicBezTo>
                  <a:lnTo>
                    <a:pt x="7791" y="370912"/>
                  </a:lnTo>
                  <a:cubicBezTo>
                    <a:pt x="0" y="357522"/>
                    <a:pt x="0" y="340978"/>
                    <a:pt x="7791" y="327588"/>
                  </a:cubicBezTo>
                  <a:lnTo>
                    <a:pt x="185783" y="21662"/>
                  </a:lnTo>
                  <a:cubicBezTo>
                    <a:pt x="193587" y="8251"/>
                    <a:pt x="207933" y="0"/>
                    <a:pt x="223449" y="0"/>
                  </a:cubicBezTo>
                  <a:lnTo>
                    <a:pt x="579725" y="0"/>
                  </a:lnTo>
                  <a:cubicBezTo>
                    <a:pt x="595241" y="0"/>
                    <a:pt x="609587" y="8251"/>
                    <a:pt x="617391" y="21662"/>
                  </a:cubicBezTo>
                  <a:lnTo>
                    <a:pt x="795383" y="327588"/>
                  </a:lnTo>
                  <a:cubicBezTo>
                    <a:pt x="803174" y="340978"/>
                    <a:pt x="803174" y="357522"/>
                    <a:pt x="795383" y="370912"/>
                  </a:cubicBezTo>
                  <a:close/>
                </a:path>
              </a:pathLst>
            </a:custGeom>
            <a:solidFill>
              <a:srgbClr val="F48924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426802" y="6100602"/>
            <a:ext cx="5300671" cy="4555264"/>
            <a:chOff x="0" y="0"/>
            <a:chExt cx="812800" cy="698500"/>
          </a:xfrm>
        </p:grpSpPr>
        <p:sp>
          <p:nvSpPr>
            <p:cNvPr id="7" name="Freeform 7"/>
            <p:cNvSpPr/>
            <p:nvPr/>
          </p:nvSpPr>
          <p:spPr>
            <a:xfrm>
              <a:off x="6731" y="0"/>
              <a:ext cx="799338" cy="698500"/>
            </a:xfrm>
            <a:custGeom>
              <a:avLst/>
              <a:gdLst/>
              <a:ahLst/>
              <a:cxnLst/>
              <a:rect l="l" t="t" r="r" b="b"/>
              <a:pathLst>
                <a:path w="799338" h="698500">
                  <a:moveTo>
                    <a:pt x="788441" y="379548"/>
                  </a:moveTo>
                  <a:lnTo>
                    <a:pt x="620497" y="668202"/>
                  </a:lnTo>
                  <a:cubicBezTo>
                    <a:pt x="609583" y="686960"/>
                    <a:pt x="589518" y="698500"/>
                    <a:pt x="567816" y="698500"/>
                  </a:cubicBezTo>
                  <a:lnTo>
                    <a:pt x="231522" y="698500"/>
                  </a:lnTo>
                  <a:cubicBezTo>
                    <a:pt x="209820" y="698500"/>
                    <a:pt x="189755" y="686960"/>
                    <a:pt x="178841" y="668202"/>
                  </a:cubicBezTo>
                  <a:lnTo>
                    <a:pt x="10897" y="379548"/>
                  </a:lnTo>
                  <a:cubicBezTo>
                    <a:pt x="0" y="360819"/>
                    <a:pt x="0" y="337681"/>
                    <a:pt x="10897" y="318952"/>
                  </a:cubicBezTo>
                  <a:lnTo>
                    <a:pt x="178841" y="30298"/>
                  </a:lnTo>
                  <a:cubicBezTo>
                    <a:pt x="189755" y="11540"/>
                    <a:pt x="209820" y="0"/>
                    <a:pt x="231522" y="0"/>
                  </a:cubicBezTo>
                  <a:lnTo>
                    <a:pt x="567816" y="0"/>
                  </a:lnTo>
                  <a:cubicBezTo>
                    <a:pt x="589518" y="0"/>
                    <a:pt x="609583" y="11540"/>
                    <a:pt x="620497" y="30298"/>
                  </a:cubicBezTo>
                  <a:lnTo>
                    <a:pt x="788441" y="318952"/>
                  </a:lnTo>
                  <a:cubicBezTo>
                    <a:pt x="799338" y="337681"/>
                    <a:pt x="799338" y="360819"/>
                    <a:pt x="788441" y="37954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3200942" y="-269972"/>
            <a:ext cx="8280913" cy="8796236"/>
            <a:chOff x="0" y="0"/>
            <a:chExt cx="657579" cy="698500"/>
          </a:xfrm>
        </p:grpSpPr>
        <p:sp>
          <p:nvSpPr>
            <p:cNvPr id="10" name="Freeform 10"/>
            <p:cNvSpPr/>
            <p:nvPr/>
          </p:nvSpPr>
          <p:spPr>
            <a:xfrm>
              <a:off x="6463" y="0"/>
              <a:ext cx="644653" cy="698500"/>
            </a:xfrm>
            <a:custGeom>
              <a:avLst/>
              <a:gdLst/>
              <a:ahLst/>
              <a:cxnLst/>
              <a:rect l="l" t="t" r="r" b="b"/>
              <a:pathLst>
                <a:path w="644653" h="698500">
                  <a:moveTo>
                    <a:pt x="634190" y="378341"/>
                  </a:moveTo>
                  <a:lnTo>
                    <a:pt x="464842" y="669409"/>
                  </a:lnTo>
                  <a:cubicBezTo>
                    <a:pt x="454362" y="687420"/>
                    <a:pt x="435097" y="698500"/>
                    <a:pt x="414259" y="698500"/>
                  </a:cubicBezTo>
                  <a:lnTo>
                    <a:pt x="230394" y="698500"/>
                  </a:lnTo>
                  <a:cubicBezTo>
                    <a:pt x="209556" y="698500"/>
                    <a:pt x="190290" y="687420"/>
                    <a:pt x="179811" y="669409"/>
                  </a:cubicBezTo>
                  <a:lnTo>
                    <a:pt x="10463" y="378341"/>
                  </a:lnTo>
                  <a:cubicBezTo>
                    <a:pt x="0" y="360358"/>
                    <a:pt x="0" y="338142"/>
                    <a:pt x="10463" y="320159"/>
                  </a:cubicBezTo>
                  <a:lnTo>
                    <a:pt x="179811" y="29091"/>
                  </a:lnTo>
                  <a:cubicBezTo>
                    <a:pt x="190290" y="11080"/>
                    <a:pt x="209556" y="0"/>
                    <a:pt x="230394" y="0"/>
                  </a:cubicBezTo>
                  <a:lnTo>
                    <a:pt x="414259" y="0"/>
                  </a:lnTo>
                  <a:cubicBezTo>
                    <a:pt x="435097" y="0"/>
                    <a:pt x="454362" y="11080"/>
                    <a:pt x="464842" y="29091"/>
                  </a:cubicBezTo>
                  <a:lnTo>
                    <a:pt x="634190" y="320159"/>
                  </a:lnTo>
                  <a:cubicBezTo>
                    <a:pt x="644653" y="338142"/>
                    <a:pt x="644653" y="360358"/>
                    <a:pt x="634190" y="378341"/>
                  </a:cubicBezTo>
                  <a:close/>
                </a:path>
              </a:pathLst>
            </a:custGeom>
            <a:blipFill>
              <a:blip r:embed="rId2"/>
              <a:stretch>
                <a:fillRect l="-34681" r="-34681"/>
              </a:stretch>
            </a:blipFill>
            <a:ln w="9525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id="11" name="Freeform 11"/>
          <p:cNvSpPr/>
          <p:nvPr/>
        </p:nvSpPr>
        <p:spPr>
          <a:xfrm rot="7353578">
            <a:off x="628804" y="5804629"/>
            <a:ext cx="6279545" cy="1610757"/>
          </a:xfrm>
          <a:custGeom>
            <a:avLst/>
            <a:gdLst/>
            <a:ahLst/>
            <a:cxnLst/>
            <a:rect l="l" t="t" r="r" b="b"/>
            <a:pathLst>
              <a:path w="6279545" h="1610757">
                <a:moveTo>
                  <a:pt x="0" y="0"/>
                </a:moveTo>
                <a:lnTo>
                  <a:pt x="6279545" y="0"/>
                </a:lnTo>
                <a:lnTo>
                  <a:pt x="6279545" y="1610757"/>
                </a:lnTo>
                <a:lnTo>
                  <a:pt x="0" y="16107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t="-1167" b="-1167"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4853267" y="2790176"/>
            <a:ext cx="1519071" cy="1305452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8808" y="0"/>
              <a:ext cx="795184" cy="698500"/>
            </a:xfrm>
            <a:custGeom>
              <a:avLst/>
              <a:gdLst/>
              <a:ahLst/>
              <a:cxnLst/>
              <a:rect l="l" t="t" r="r" b="b"/>
              <a:pathLst>
                <a:path w="795184" h="698500">
                  <a:moveTo>
                    <a:pt x="780925" y="388896"/>
                  </a:moveTo>
                  <a:lnTo>
                    <a:pt x="623859" y="658854"/>
                  </a:lnTo>
                  <a:cubicBezTo>
                    <a:pt x="609578" y="683400"/>
                    <a:pt x="583322" y="698500"/>
                    <a:pt x="554924" y="698500"/>
                  </a:cubicBezTo>
                  <a:lnTo>
                    <a:pt x="240260" y="698500"/>
                  </a:lnTo>
                  <a:cubicBezTo>
                    <a:pt x="211862" y="698500"/>
                    <a:pt x="185606" y="683400"/>
                    <a:pt x="171325" y="658854"/>
                  </a:cubicBezTo>
                  <a:lnTo>
                    <a:pt x="14259" y="388896"/>
                  </a:lnTo>
                  <a:cubicBezTo>
                    <a:pt x="0" y="364389"/>
                    <a:pt x="0" y="334111"/>
                    <a:pt x="14259" y="309604"/>
                  </a:cubicBezTo>
                  <a:lnTo>
                    <a:pt x="171325" y="39646"/>
                  </a:lnTo>
                  <a:cubicBezTo>
                    <a:pt x="185606" y="15100"/>
                    <a:pt x="211862" y="0"/>
                    <a:pt x="240260" y="0"/>
                  </a:cubicBezTo>
                  <a:lnTo>
                    <a:pt x="554924" y="0"/>
                  </a:lnTo>
                  <a:cubicBezTo>
                    <a:pt x="583322" y="0"/>
                    <a:pt x="609578" y="15100"/>
                    <a:pt x="623859" y="39646"/>
                  </a:cubicBezTo>
                  <a:lnTo>
                    <a:pt x="780925" y="309604"/>
                  </a:lnTo>
                  <a:cubicBezTo>
                    <a:pt x="795184" y="334111"/>
                    <a:pt x="795184" y="364389"/>
                    <a:pt x="780925" y="388896"/>
                  </a:cubicBez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919942" y="7659339"/>
            <a:ext cx="1673064" cy="1437790"/>
            <a:chOff x="0" y="0"/>
            <a:chExt cx="812800" cy="698500"/>
          </a:xfrm>
        </p:grpSpPr>
        <p:sp>
          <p:nvSpPr>
            <p:cNvPr id="16" name="Freeform 16"/>
            <p:cNvSpPr/>
            <p:nvPr/>
          </p:nvSpPr>
          <p:spPr>
            <a:xfrm>
              <a:off x="7997" y="0"/>
              <a:ext cx="796806" cy="698500"/>
            </a:xfrm>
            <a:custGeom>
              <a:avLst/>
              <a:gdLst/>
              <a:ahLst/>
              <a:cxnLst/>
              <a:rect l="l" t="t" r="r" b="b"/>
              <a:pathLst>
                <a:path w="796806" h="698500">
                  <a:moveTo>
                    <a:pt x="783859" y="385247"/>
                  </a:moveTo>
                  <a:lnTo>
                    <a:pt x="622547" y="662503"/>
                  </a:lnTo>
                  <a:cubicBezTo>
                    <a:pt x="609580" y="684789"/>
                    <a:pt x="585741" y="698500"/>
                    <a:pt x="559957" y="698500"/>
                  </a:cubicBezTo>
                  <a:lnTo>
                    <a:pt x="236850" y="698500"/>
                  </a:lnTo>
                  <a:cubicBezTo>
                    <a:pt x="211065" y="698500"/>
                    <a:pt x="187226" y="684789"/>
                    <a:pt x="174259" y="662503"/>
                  </a:cubicBezTo>
                  <a:lnTo>
                    <a:pt x="12947" y="385247"/>
                  </a:lnTo>
                  <a:cubicBezTo>
                    <a:pt x="0" y="362995"/>
                    <a:pt x="0" y="335505"/>
                    <a:pt x="12947" y="313253"/>
                  </a:cubicBezTo>
                  <a:lnTo>
                    <a:pt x="174259" y="35997"/>
                  </a:lnTo>
                  <a:cubicBezTo>
                    <a:pt x="187226" y="13711"/>
                    <a:pt x="211065" y="0"/>
                    <a:pt x="236850" y="0"/>
                  </a:cubicBezTo>
                  <a:lnTo>
                    <a:pt x="559957" y="0"/>
                  </a:lnTo>
                  <a:cubicBezTo>
                    <a:pt x="585741" y="0"/>
                    <a:pt x="609580" y="13711"/>
                    <a:pt x="622547" y="35997"/>
                  </a:cubicBezTo>
                  <a:lnTo>
                    <a:pt x="783859" y="313253"/>
                  </a:lnTo>
                  <a:cubicBezTo>
                    <a:pt x="796806" y="335505"/>
                    <a:pt x="796806" y="362995"/>
                    <a:pt x="783859" y="385247"/>
                  </a:cubicBez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879503" y="4855300"/>
            <a:ext cx="2141595" cy="1840433"/>
            <a:chOff x="0" y="0"/>
            <a:chExt cx="812800" cy="698500"/>
          </a:xfrm>
        </p:grpSpPr>
        <p:sp>
          <p:nvSpPr>
            <p:cNvPr id="19" name="Freeform 19"/>
            <p:cNvSpPr/>
            <p:nvPr/>
          </p:nvSpPr>
          <p:spPr>
            <a:xfrm>
              <a:off x="6248" y="0"/>
              <a:ext cx="800305" cy="698500"/>
            </a:xfrm>
            <a:custGeom>
              <a:avLst/>
              <a:gdLst/>
              <a:ahLst/>
              <a:cxnLst/>
              <a:rect l="l" t="t" r="r" b="b"/>
              <a:pathLst>
                <a:path w="800305" h="698500">
                  <a:moveTo>
                    <a:pt x="790190" y="377372"/>
                  </a:moveTo>
                  <a:lnTo>
                    <a:pt x="619714" y="670378"/>
                  </a:lnTo>
                  <a:cubicBezTo>
                    <a:pt x="609584" y="687789"/>
                    <a:pt x="590960" y="698500"/>
                    <a:pt x="570817" y="698500"/>
                  </a:cubicBezTo>
                  <a:lnTo>
                    <a:pt x="229487" y="698500"/>
                  </a:lnTo>
                  <a:cubicBezTo>
                    <a:pt x="209344" y="698500"/>
                    <a:pt x="190720" y="687789"/>
                    <a:pt x="180590" y="670378"/>
                  </a:cubicBezTo>
                  <a:lnTo>
                    <a:pt x="10114" y="377372"/>
                  </a:lnTo>
                  <a:cubicBezTo>
                    <a:pt x="0" y="359988"/>
                    <a:pt x="0" y="338512"/>
                    <a:pt x="10114" y="321128"/>
                  </a:cubicBezTo>
                  <a:lnTo>
                    <a:pt x="180590" y="28122"/>
                  </a:lnTo>
                  <a:cubicBezTo>
                    <a:pt x="190720" y="10711"/>
                    <a:pt x="209344" y="0"/>
                    <a:pt x="229487" y="0"/>
                  </a:cubicBezTo>
                  <a:lnTo>
                    <a:pt x="570817" y="0"/>
                  </a:lnTo>
                  <a:cubicBezTo>
                    <a:pt x="590960" y="0"/>
                    <a:pt x="609584" y="10711"/>
                    <a:pt x="619714" y="28122"/>
                  </a:cubicBezTo>
                  <a:lnTo>
                    <a:pt x="790190" y="321128"/>
                  </a:lnTo>
                  <a:cubicBezTo>
                    <a:pt x="800304" y="338512"/>
                    <a:pt x="800304" y="359988"/>
                    <a:pt x="790190" y="377372"/>
                  </a:cubicBez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21" name="Freeform 21"/>
          <p:cNvSpPr/>
          <p:nvPr/>
        </p:nvSpPr>
        <p:spPr>
          <a:xfrm rot="-10800000">
            <a:off x="-3407631" y="7797773"/>
            <a:ext cx="6279545" cy="1610757"/>
          </a:xfrm>
          <a:custGeom>
            <a:avLst/>
            <a:gdLst/>
            <a:ahLst/>
            <a:cxnLst/>
            <a:rect l="l" t="t" r="r" b="b"/>
            <a:pathLst>
              <a:path w="6279545" h="1610757">
                <a:moveTo>
                  <a:pt x="0" y="0"/>
                </a:moveTo>
                <a:lnTo>
                  <a:pt x="6279545" y="0"/>
                </a:lnTo>
                <a:lnTo>
                  <a:pt x="6279545" y="1610757"/>
                </a:lnTo>
                <a:lnTo>
                  <a:pt x="0" y="16107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t="-1167" b="-1167"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8173498" y="2771649"/>
            <a:ext cx="262091" cy="262091"/>
            <a:chOff x="0" y="0"/>
            <a:chExt cx="732454" cy="73245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32454" cy="732454"/>
            </a:xfrm>
            <a:custGeom>
              <a:avLst/>
              <a:gdLst/>
              <a:ahLst/>
              <a:cxnLst/>
              <a:rect l="l" t="t" r="r" b="b"/>
              <a:pathLst>
                <a:path w="732454" h="732454">
                  <a:moveTo>
                    <a:pt x="366227" y="0"/>
                  </a:moveTo>
                  <a:cubicBezTo>
                    <a:pt x="163965" y="0"/>
                    <a:pt x="0" y="163965"/>
                    <a:pt x="0" y="366227"/>
                  </a:cubicBezTo>
                  <a:cubicBezTo>
                    <a:pt x="0" y="568489"/>
                    <a:pt x="163965" y="732454"/>
                    <a:pt x="366227" y="732454"/>
                  </a:cubicBezTo>
                  <a:cubicBezTo>
                    <a:pt x="568489" y="732454"/>
                    <a:pt x="732454" y="568489"/>
                    <a:pt x="732454" y="366227"/>
                  </a:cubicBezTo>
                  <a:cubicBezTo>
                    <a:pt x="732454" y="163965"/>
                    <a:pt x="568489" y="0"/>
                    <a:pt x="366227" y="0"/>
                  </a:cubicBez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68668" y="21043"/>
              <a:ext cx="595119" cy="642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8173498" y="5286822"/>
            <a:ext cx="262091" cy="262091"/>
            <a:chOff x="0" y="0"/>
            <a:chExt cx="732454" cy="73245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32454" cy="732454"/>
            </a:xfrm>
            <a:custGeom>
              <a:avLst/>
              <a:gdLst/>
              <a:ahLst/>
              <a:cxnLst/>
              <a:rect l="l" t="t" r="r" b="b"/>
              <a:pathLst>
                <a:path w="732454" h="732454">
                  <a:moveTo>
                    <a:pt x="366227" y="0"/>
                  </a:moveTo>
                  <a:cubicBezTo>
                    <a:pt x="163965" y="0"/>
                    <a:pt x="0" y="163965"/>
                    <a:pt x="0" y="366227"/>
                  </a:cubicBezTo>
                  <a:cubicBezTo>
                    <a:pt x="0" y="568489"/>
                    <a:pt x="163965" y="732454"/>
                    <a:pt x="366227" y="732454"/>
                  </a:cubicBezTo>
                  <a:cubicBezTo>
                    <a:pt x="568489" y="732454"/>
                    <a:pt x="732454" y="568489"/>
                    <a:pt x="732454" y="366227"/>
                  </a:cubicBezTo>
                  <a:cubicBezTo>
                    <a:pt x="732454" y="163965"/>
                    <a:pt x="568489" y="0"/>
                    <a:pt x="366227" y="0"/>
                  </a:cubicBez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68668" y="21043"/>
              <a:ext cx="595119" cy="642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173498" y="7660441"/>
            <a:ext cx="262091" cy="262091"/>
            <a:chOff x="0" y="0"/>
            <a:chExt cx="732454" cy="73245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732454" cy="732454"/>
            </a:xfrm>
            <a:custGeom>
              <a:avLst/>
              <a:gdLst/>
              <a:ahLst/>
              <a:cxnLst/>
              <a:rect l="l" t="t" r="r" b="b"/>
              <a:pathLst>
                <a:path w="732454" h="732454">
                  <a:moveTo>
                    <a:pt x="366227" y="0"/>
                  </a:moveTo>
                  <a:cubicBezTo>
                    <a:pt x="163965" y="0"/>
                    <a:pt x="0" y="163965"/>
                    <a:pt x="0" y="366227"/>
                  </a:cubicBezTo>
                  <a:cubicBezTo>
                    <a:pt x="0" y="568489"/>
                    <a:pt x="163965" y="732454"/>
                    <a:pt x="366227" y="732454"/>
                  </a:cubicBezTo>
                  <a:cubicBezTo>
                    <a:pt x="568489" y="732454"/>
                    <a:pt x="732454" y="568489"/>
                    <a:pt x="732454" y="366227"/>
                  </a:cubicBezTo>
                  <a:cubicBezTo>
                    <a:pt x="732454" y="163965"/>
                    <a:pt x="568489" y="0"/>
                    <a:pt x="366227" y="0"/>
                  </a:cubicBez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68668" y="21043"/>
              <a:ext cx="595119" cy="642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5682739" y="-2508868"/>
            <a:ext cx="5210521" cy="4477792"/>
            <a:chOff x="0" y="0"/>
            <a:chExt cx="812800" cy="698500"/>
          </a:xfrm>
        </p:grpSpPr>
        <p:sp>
          <p:nvSpPr>
            <p:cNvPr id="32" name="Freeform 32"/>
            <p:cNvSpPr/>
            <p:nvPr/>
          </p:nvSpPr>
          <p:spPr>
            <a:xfrm>
              <a:off x="9701" y="0"/>
              <a:ext cx="793399" cy="698500"/>
            </a:xfrm>
            <a:custGeom>
              <a:avLst/>
              <a:gdLst/>
              <a:ahLst/>
              <a:cxnLst/>
              <a:rect l="l" t="t" r="r" b="b"/>
              <a:pathLst>
                <a:path w="793399" h="698500">
                  <a:moveTo>
                    <a:pt x="777694" y="392915"/>
                  </a:moveTo>
                  <a:lnTo>
                    <a:pt x="625304" y="654835"/>
                  </a:lnTo>
                  <a:cubicBezTo>
                    <a:pt x="609575" y="681869"/>
                    <a:pt x="580658" y="698500"/>
                    <a:pt x="549381" y="698500"/>
                  </a:cubicBezTo>
                  <a:lnTo>
                    <a:pt x="244017" y="698500"/>
                  </a:lnTo>
                  <a:cubicBezTo>
                    <a:pt x="212740" y="698500"/>
                    <a:pt x="183823" y="681869"/>
                    <a:pt x="168094" y="654835"/>
                  </a:cubicBezTo>
                  <a:lnTo>
                    <a:pt x="15704" y="392915"/>
                  </a:lnTo>
                  <a:cubicBezTo>
                    <a:pt x="0" y="365923"/>
                    <a:pt x="0" y="332577"/>
                    <a:pt x="15704" y="305585"/>
                  </a:cubicBezTo>
                  <a:lnTo>
                    <a:pt x="168094" y="43665"/>
                  </a:lnTo>
                  <a:cubicBezTo>
                    <a:pt x="183823" y="16631"/>
                    <a:pt x="212740" y="0"/>
                    <a:pt x="244017" y="0"/>
                  </a:cubicBezTo>
                  <a:lnTo>
                    <a:pt x="549381" y="0"/>
                  </a:lnTo>
                  <a:cubicBezTo>
                    <a:pt x="580658" y="0"/>
                    <a:pt x="609575" y="16631"/>
                    <a:pt x="625304" y="43665"/>
                  </a:cubicBezTo>
                  <a:lnTo>
                    <a:pt x="777694" y="305585"/>
                  </a:lnTo>
                  <a:cubicBezTo>
                    <a:pt x="793398" y="332577"/>
                    <a:pt x="793398" y="365923"/>
                    <a:pt x="777694" y="392915"/>
                  </a:cubicBezTo>
                  <a:close/>
                </a:path>
              </a:pathLst>
            </a:custGeom>
            <a:solidFill>
              <a:srgbClr val="16578D"/>
            </a:solidFill>
            <a:ln cap="rnd">
              <a:noFill/>
              <a:prstDash val="solid"/>
              <a:round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34" name="Freeform 34"/>
          <p:cNvSpPr/>
          <p:nvPr/>
        </p:nvSpPr>
        <p:spPr>
          <a:xfrm>
            <a:off x="14043734" y="9851941"/>
            <a:ext cx="6154891" cy="592292"/>
          </a:xfrm>
          <a:custGeom>
            <a:avLst/>
            <a:gdLst/>
            <a:ahLst/>
            <a:cxnLst/>
            <a:rect l="l" t="t" r="r" b="b"/>
            <a:pathLst>
              <a:path w="6154891" h="592292">
                <a:moveTo>
                  <a:pt x="0" y="0"/>
                </a:moveTo>
                <a:lnTo>
                  <a:pt x="6154891" y="0"/>
                </a:lnTo>
                <a:lnTo>
                  <a:pt x="6154891" y="592292"/>
                </a:lnTo>
                <a:lnTo>
                  <a:pt x="0" y="5922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478956" r="-11191" b="-115767"/>
            </a:stretch>
          </a:blipFill>
        </p:spPr>
      </p:sp>
      <p:grpSp>
        <p:nvGrpSpPr>
          <p:cNvPr id="35" name="Group 35"/>
          <p:cNvGrpSpPr/>
          <p:nvPr/>
        </p:nvGrpSpPr>
        <p:grpSpPr>
          <a:xfrm>
            <a:off x="16883015" y="306811"/>
            <a:ext cx="2809969" cy="2414817"/>
            <a:chOff x="0" y="0"/>
            <a:chExt cx="812800" cy="698500"/>
          </a:xfrm>
        </p:grpSpPr>
        <p:sp>
          <p:nvSpPr>
            <p:cNvPr id="36" name="Freeform 36"/>
            <p:cNvSpPr/>
            <p:nvPr/>
          </p:nvSpPr>
          <p:spPr>
            <a:xfrm>
              <a:off x="4762" y="0"/>
              <a:ext cx="803277" cy="698500"/>
            </a:xfrm>
            <a:custGeom>
              <a:avLst/>
              <a:gdLst/>
              <a:ahLst/>
              <a:cxnLst/>
              <a:rect l="l" t="t" r="r" b="b"/>
              <a:pathLst>
                <a:path w="803277" h="698500">
                  <a:moveTo>
                    <a:pt x="795568" y="370683"/>
                  </a:moveTo>
                  <a:lnTo>
                    <a:pt x="617308" y="677067"/>
                  </a:lnTo>
                  <a:cubicBezTo>
                    <a:pt x="609588" y="690337"/>
                    <a:pt x="595394" y="698500"/>
                    <a:pt x="580042" y="698500"/>
                  </a:cubicBezTo>
                  <a:lnTo>
                    <a:pt x="223234" y="698500"/>
                  </a:lnTo>
                  <a:cubicBezTo>
                    <a:pt x="207882" y="698500"/>
                    <a:pt x="193688" y="690337"/>
                    <a:pt x="185968" y="677067"/>
                  </a:cubicBezTo>
                  <a:lnTo>
                    <a:pt x="7708" y="370683"/>
                  </a:lnTo>
                  <a:cubicBezTo>
                    <a:pt x="0" y="357434"/>
                    <a:pt x="0" y="341066"/>
                    <a:pt x="7708" y="327817"/>
                  </a:cubicBezTo>
                  <a:lnTo>
                    <a:pt x="185968" y="21433"/>
                  </a:lnTo>
                  <a:cubicBezTo>
                    <a:pt x="193688" y="8163"/>
                    <a:pt x="207882" y="0"/>
                    <a:pt x="223234" y="0"/>
                  </a:cubicBezTo>
                  <a:lnTo>
                    <a:pt x="580042" y="0"/>
                  </a:lnTo>
                  <a:cubicBezTo>
                    <a:pt x="595394" y="0"/>
                    <a:pt x="609588" y="8163"/>
                    <a:pt x="617308" y="21433"/>
                  </a:cubicBezTo>
                  <a:lnTo>
                    <a:pt x="795568" y="327817"/>
                  </a:lnTo>
                  <a:cubicBezTo>
                    <a:pt x="803276" y="341066"/>
                    <a:pt x="803276" y="357434"/>
                    <a:pt x="795568" y="37068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48924"/>
              </a:solidFill>
              <a:prstDash val="solid"/>
              <a:miter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38" name="Freeform 38"/>
          <p:cNvSpPr/>
          <p:nvPr/>
        </p:nvSpPr>
        <p:spPr>
          <a:xfrm>
            <a:off x="5232267" y="3027443"/>
            <a:ext cx="761072" cy="761072"/>
          </a:xfrm>
          <a:custGeom>
            <a:avLst/>
            <a:gdLst/>
            <a:ahLst/>
            <a:cxnLst/>
            <a:rect l="l" t="t" r="r" b="b"/>
            <a:pathLst>
              <a:path w="761072" h="761072">
                <a:moveTo>
                  <a:pt x="0" y="0"/>
                </a:moveTo>
                <a:lnTo>
                  <a:pt x="761072" y="0"/>
                </a:lnTo>
                <a:lnTo>
                  <a:pt x="761072" y="761072"/>
                </a:lnTo>
                <a:lnTo>
                  <a:pt x="0" y="7610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6442863" y="5177675"/>
            <a:ext cx="1014874" cy="1178373"/>
          </a:xfrm>
          <a:custGeom>
            <a:avLst/>
            <a:gdLst/>
            <a:ahLst/>
            <a:cxnLst/>
            <a:rect l="l" t="t" r="r" b="b"/>
            <a:pathLst>
              <a:path w="1014874" h="1178373">
                <a:moveTo>
                  <a:pt x="0" y="0"/>
                </a:moveTo>
                <a:lnTo>
                  <a:pt x="1014874" y="0"/>
                </a:lnTo>
                <a:lnTo>
                  <a:pt x="1014874" y="1178373"/>
                </a:lnTo>
                <a:lnTo>
                  <a:pt x="0" y="11783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5389489" y="7989345"/>
            <a:ext cx="816565" cy="777778"/>
          </a:xfrm>
          <a:custGeom>
            <a:avLst/>
            <a:gdLst/>
            <a:ahLst/>
            <a:cxnLst/>
            <a:rect l="l" t="t" r="r" b="b"/>
            <a:pathLst>
              <a:path w="816565" h="777778">
                <a:moveTo>
                  <a:pt x="0" y="0"/>
                </a:moveTo>
                <a:lnTo>
                  <a:pt x="816565" y="0"/>
                </a:lnTo>
                <a:lnTo>
                  <a:pt x="816565" y="777778"/>
                </a:lnTo>
                <a:lnTo>
                  <a:pt x="0" y="7777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-675504" y="10059862"/>
            <a:ext cx="1351009" cy="454277"/>
          </a:xfrm>
          <a:custGeom>
            <a:avLst/>
            <a:gdLst/>
            <a:ahLst/>
            <a:cxnLst/>
            <a:rect l="l" t="t" r="r" b="b"/>
            <a:pathLst>
              <a:path w="1351009" h="454277">
                <a:moveTo>
                  <a:pt x="0" y="0"/>
                </a:moveTo>
                <a:lnTo>
                  <a:pt x="1351008" y="0"/>
                </a:lnTo>
                <a:lnTo>
                  <a:pt x="1351008" y="454276"/>
                </a:lnTo>
                <a:lnTo>
                  <a:pt x="0" y="4542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4271153" y="9961423"/>
            <a:ext cx="961113" cy="651154"/>
          </a:xfrm>
          <a:custGeom>
            <a:avLst/>
            <a:gdLst/>
            <a:ahLst/>
            <a:cxnLst/>
            <a:rect l="l" t="t" r="r" b="b"/>
            <a:pathLst>
              <a:path w="961113" h="651154">
                <a:moveTo>
                  <a:pt x="0" y="0"/>
                </a:moveTo>
                <a:lnTo>
                  <a:pt x="961114" y="0"/>
                </a:lnTo>
                <a:lnTo>
                  <a:pt x="961114" y="651154"/>
                </a:lnTo>
                <a:lnTo>
                  <a:pt x="0" y="65115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3" name="TextBox 43"/>
          <p:cNvSpPr txBox="1"/>
          <p:nvPr/>
        </p:nvSpPr>
        <p:spPr>
          <a:xfrm>
            <a:off x="5879503" y="163840"/>
            <a:ext cx="8054114" cy="2296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6000" b="1" dirty="0">
                <a:solidFill>
                  <a:srgbClr val="243B55"/>
                </a:solidFill>
                <a:latin typeface="Montserrat Bold" panose="00000800000000000000"/>
                <a:ea typeface="Montserrat Bold" panose="00000800000000000000"/>
                <a:cs typeface="Montserrat Bold" panose="00000800000000000000"/>
                <a:sym typeface="Montserrat Bold" panose="00000800000000000000"/>
              </a:rPr>
              <a:t>ՄՇՏԱԴԻՏԱՐԿՄԱՆ</a:t>
            </a:r>
            <a:endParaRPr lang="en-US" sz="6000" b="1" dirty="0">
              <a:solidFill>
                <a:srgbClr val="243B55"/>
              </a:solidFill>
              <a:latin typeface="Montserrat Bold" panose="00000800000000000000"/>
              <a:ea typeface="Montserrat Bold" panose="00000800000000000000"/>
              <a:cs typeface="Montserrat Bold" panose="00000800000000000000"/>
              <a:sym typeface="Montserrat Bold" panose="00000800000000000000"/>
            </a:endParaRPr>
          </a:p>
          <a:p>
            <a:pPr marL="0" lvl="0" indent="0" algn="l">
              <a:lnSpc>
                <a:spcPts val="10750"/>
              </a:lnSpc>
              <a:spcBef>
                <a:spcPct val="0"/>
              </a:spcBef>
            </a:pPr>
            <a:r>
              <a:rPr lang="en-US" sz="8600" b="1" dirty="0">
                <a:solidFill>
                  <a:srgbClr val="243B55"/>
                </a:solidFill>
                <a:latin typeface="Montserrat Bold" panose="00000800000000000000"/>
                <a:ea typeface="Montserrat Bold" panose="00000800000000000000"/>
                <a:cs typeface="Montserrat Bold" panose="00000800000000000000"/>
                <a:sym typeface="Montserrat Bold" panose="00000800000000000000"/>
              </a:rPr>
              <a:t>ՆՊԱՏԱԿՆԵՐ </a:t>
            </a:r>
            <a:endParaRPr lang="en-US" sz="8600" b="1" dirty="0">
              <a:solidFill>
                <a:srgbClr val="243B55"/>
              </a:solidFill>
              <a:latin typeface="Montserrat Bold" panose="00000800000000000000"/>
              <a:ea typeface="Montserrat Bold" panose="00000800000000000000"/>
              <a:cs typeface="Montserrat Bold" panose="00000800000000000000"/>
              <a:sym typeface="Montserrat Bold" panose="00000800000000000000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8612759" y="2641611"/>
            <a:ext cx="9103792" cy="2501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35"/>
              </a:lnSpc>
            </a:pPr>
            <a:r>
              <a:rPr lang="en-US" sz="2380" b="1">
                <a:solidFill>
                  <a:srgbClr val="243B55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Գնահատել ՀՀ մարդու իրավունքների պաշտպանության ազգային ռազմավարությունից բխող 2023-2025 թվականների գործողությունների ծրագրի՝ 2023-2024թթ․ իրականացման ենթակա գործողությունների կատարման ընթացքը</a:t>
            </a:r>
            <a:endParaRPr lang="en-US" sz="2380" b="1">
              <a:solidFill>
                <a:srgbClr val="243B55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algn="l">
              <a:lnSpc>
                <a:spcPts val="3335"/>
              </a:lnSpc>
            </a:pPr>
            <a:endParaRPr lang="en-US" sz="2380" b="1">
              <a:solidFill>
                <a:srgbClr val="243B55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8612759" y="5220147"/>
            <a:ext cx="9164709" cy="2202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15"/>
              </a:lnSpc>
            </a:pPr>
            <a:r>
              <a:rPr lang="en-US" sz="2510" b="1">
                <a:solidFill>
                  <a:srgbClr val="243B55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Պարզել այն գործողությունները, որոնք կատարվել են, կատարվել են մասնակի կամ չեն կատարվել, դրանց պատճառները, կատարել այդ գործողությունների ընթացակարգային (քանակական) գնահատումներ</a:t>
            </a:r>
            <a:endParaRPr lang="en-US" sz="2510" b="1">
              <a:solidFill>
                <a:srgbClr val="243B55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algn="l">
              <a:lnSpc>
                <a:spcPts val="3515"/>
              </a:lnSpc>
            </a:pPr>
            <a:endParaRPr lang="en-US" sz="2510" b="1">
              <a:solidFill>
                <a:srgbClr val="243B55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8612759" y="7499207"/>
            <a:ext cx="8955400" cy="2003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10"/>
              </a:lnSpc>
            </a:pPr>
            <a:r>
              <a:rPr lang="en-US" sz="2865" b="1">
                <a:solidFill>
                  <a:srgbClr val="243B55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Ըստ ընտրանքի կատարել որոշ գործողությունների ազդեցության մակարդակի (որակական) գնահատումներ</a:t>
            </a:r>
            <a:endParaRPr lang="en-US" sz="2865" b="1">
              <a:solidFill>
                <a:srgbClr val="243B55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algn="l">
              <a:lnSpc>
                <a:spcPts val="4010"/>
              </a:lnSpc>
            </a:pPr>
            <a:endParaRPr lang="en-US" sz="2865" b="1">
              <a:solidFill>
                <a:srgbClr val="243B55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354502" y="6112799"/>
            <a:ext cx="4105827" cy="802680"/>
            <a:chOff x="0" y="0"/>
            <a:chExt cx="973147" cy="1902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73147" cy="190248"/>
            </a:xfrm>
            <a:custGeom>
              <a:avLst/>
              <a:gdLst/>
              <a:ahLst/>
              <a:cxnLst/>
              <a:rect l="l" t="t" r="r" b="b"/>
              <a:pathLst>
                <a:path w="973147" h="190248">
                  <a:moveTo>
                    <a:pt x="0" y="0"/>
                  </a:moveTo>
                  <a:lnTo>
                    <a:pt x="973147" y="0"/>
                  </a:lnTo>
                  <a:lnTo>
                    <a:pt x="973147" y="190248"/>
                  </a:lnTo>
                  <a:lnTo>
                    <a:pt x="0" y="190248"/>
                  </a:ln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973147" cy="2378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844883" y="1780160"/>
            <a:ext cx="4517353" cy="1257145"/>
            <a:chOff x="0" y="0"/>
            <a:chExt cx="1011260" cy="2814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11260" cy="281426"/>
            </a:xfrm>
            <a:custGeom>
              <a:avLst/>
              <a:gdLst/>
              <a:ahLst/>
              <a:cxnLst/>
              <a:rect l="l" t="t" r="r" b="b"/>
              <a:pathLst>
                <a:path w="1011260" h="281426">
                  <a:moveTo>
                    <a:pt x="0" y="0"/>
                  </a:moveTo>
                  <a:lnTo>
                    <a:pt x="1011260" y="0"/>
                  </a:lnTo>
                  <a:lnTo>
                    <a:pt x="1011260" y="281426"/>
                  </a:lnTo>
                  <a:lnTo>
                    <a:pt x="0" y="281426"/>
                  </a:ln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011260" cy="329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460329" y="6112799"/>
            <a:ext cx="4474480" cy="802680"/>
            <a:chOff x="0" y="0"/>
            <a:chExt cx="1060524" cy="19024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60524" cy="190248"/>
            </a:xfrm>
            <a:custGeom>
              <a:avLst/>
              <a:gdLst/>
              <a:ahLst/>
              <a:cxnLst/>
              <a:rect l="l" t="t" r="r" b="b"/>
              <a:pathLst>
                <a:path w="1060524" h="190248">
                  <a:moveTo>
                    <a:pt x="0" y="0"/>
                  </a:moveTo>
                  <a:lnTo>
                    <a:pt x="1060524" y="0"/>
                  </a:lnTo>
                  <a:lnTo>
                    <a:pt x="1060524" y="190248"/>
                  </a:lnTo>
                  <a:lnTo>
                    <a:pt x="0" y="190248"/>
                  </a:lnTo>
                  <a:close/>
                </a:path>
              </a:pathLst>
            </a:custGeom>
            <a:solidFill>
              <a:srgbClr val="F4892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060524" cy="2378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362236" y="1780160"/>
            <a:ext cx="5404958" cy="1257145"/>
            <a:chOff x="0" y="0"/>
            <a:chExt cx="1209960" cy="28142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09960" cy="281426"/>
            </a:xfrm>
            <a:custGeom>
              <a:avLst/>
              <a:gdLst/>
              <a:ahLst/>
              <a:cxnLst/>
              <a:rect l="l" t="t" r="r" b="b"/>
              <a:pathLst>
                <a:path w="1209960" h="281426">
                  <a:moveTo>
                    <a:pt x="0" y="0"/>
                  </a:moveTo>
                  <a:lnTo>
                    <a:pt x="1209960" y="0"/>
                  </a:lnTo>
                  <a:lnTo>
                    <a:pt x="1209960" y="281426"/>
                  </a:lnTo>
                  <a:lnTo>
                    <a:pt x="0" y="281426"/>
                  </a:lnTo>
                  <a:close/>
                </a:path>
              </a:pathLst>
            </a:custGeom>
            <a:solidFill>
              <a:srgbClr val="F48924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209960" cy="329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934809" y="6112799"/>
            <a:ext cx="5136901" cy="802680"/>
            <a:chOff x="0" y="0"/>
            <a:chExt cx="1217529" cy="19024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17528" cy="190248"/>
            </a:xfrm>
            <a:custGeom>
              <a:avLst/>
              <a:gdLst/>
              <a:ahLst/>
              <a:cxnLst/>
              <a:rect l="l" t="t" r="r" b="b"/>
              <a:pathLst>
                <a:path w="1217528" h="190248">
                  <a:moveTo>
                    <a:pt x="0" y="0"/>
                  </a:moveTo>
                  <a:lnTo>
                    <a:pt x="1217528" y="0"/>
                  </a:lnTo>
                  <a:lnTo>
                    <a:pt x="1217528" y="190248"/>
                  </a:lnTo>
                  <a:lnTo>
                    <a:pt x="0" y="190248"/>
                  </a:ln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217529" cy="2378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767194" y="1780160"/>
            <a:ext cx="4600979" cy="1257145"/>
            <a:chOff x="0" y="0"/>
            <a:chExt cx="1029980" cy="28142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29980" cy="281426"/>
            </a:xfrm>
            <a:custGeom>
              <a:avLst/>
              <a:gdLst/>
              <a:ahLst/>
              <a:cxnLst/>
              <a:rect l="l" t="t" r="r" b="b"/>
              <a:pathLst>
                <a:path w="1029980" h="281426">
                  <a:moveTo>
                    <a:pt x="0" y="0"/>
                  </a:moveTo>
                  <a:lnTo>
                    <a:pt x="1029980" y="0"/>
                  </a:lnTo>
                  <a:lnTo>
                    <a:pt x="1029980" y="281426"/>
                  </a:lnTo>
                  <a:lnTo>
                    <a:pt x="0" y="281426"/>
                  </a:ln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1029980" cy="329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896772" y="7337553"/>
            <a:ext cx="1194254" cy="1194254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85725" cap="sq">
              <a:solidFill>
                <a:srgbClr val="16578D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954109" y="7322474"/>
            <a:ext cx="1194254" cy="1194254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85725" cap="sq">
              <a:solidFill>
                <a:srgbClr val="16578D"/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790252" y="4577098"/>
            <a:ext cx="1194254" cy="1194254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85725" cap="sq">
              <a:solidFill>
                <a:srgbClr val="F48924"/>
              </a:solidFill>
              <a:prstDash val="solid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30" name="AutoShape 30"/>
          <p:cNvSpPr/>
          <p:nvPr/>
        </p:nvSpPr>
        <p:spPr>
          <a:xfrm>
            <a:off x="4493898" y="6930557"/>
            <a:ext cx="0" cy="406996"/>
          </a:xfrm>
          <a:prstGeom prst="line">
            <a:avLst/>
          </a:prstGeom>
          <a:ln w="19050" cap="flat">
            <a:solidFill>
              <a:srgbClr val="1D1A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AutoShape 31"/>
          <p:cNvSpPr/>
          <p:nvPr/>
        </p:nvSpPr>
        <p:spPr>
          <a:xfrm>
            <a:off x="13551236" y="6915478"/>
            <a:ext cx="0" cy="406996"/>
          </a:xfrm>
          <a:prstGeom prst="line">
            <a:avLst/>
          </a:prstGeom>
          <a:ln w="19050" cap="flat">
            <a:solidFill>
              <a:srgbClr val="1D1A1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AutoShape 32"/>
          <p:cNvSpPr/>
          <p:nvPr/>
        </p:nvSpPr>
        <p:spPr>
          <a:xfrm>
            <a:off x="8387379" y="5752282"/>
            <a:ext cx="0" cy="406996"/>
          </a:xfrm>
          <a:prstGeom prst="line">
            <a:avLst/>
          </a:prstGeom>
          <a:ln w="19050" cap="flat">
            <a:solidFill>
              <a:srgbClr val="1D1A1B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3" name="Group 33"/>
          <p:cNvGrpSpPr/>
          <p:nvPr/>
        </p:nvGrpSpPr>
        <p:grpSpPr>
          <a:xfrm>
            <a:off x="-7389549" y="-5237803"/>
            <a:ext cx="9412125" cy="8088545"/>
            <a:chOff x="0" y="0"/>
            <a:chExt cx="812800" cy="698500"/>
          </a:xfrm>
        </p:grpSpPr>
        <p:sp>
          <p:nvSpPr>
            <p:cNvPr id="34" name="Freeform 34"/>
            <p:cNvSpPr/>
            <p:nvPr/>
          </p:nvSpPr>
          <p:spPr>
            <a:xfrm>
              <a:off x="5370" y="0"/>
              <a:ext cx="802059" cy="698500"/>
            </a:xfrm>
            <a:custGeom>
              <a:avLst/>
              <a:gdLst/>
              <a:ahLst/>
              <a:cxnLst/>
              <a:rect l="l" t="t" r="r" b="b"/>
              <a:pathLst>
                <a:path w="802059" h="698500">
                  <a:moveTo>
                    <a:pt x="793366" y="373423"/>
                  </a:moveTo>
                  <a:lnTo>
                    <a:pt x="618294" y="674327"/>
                  </a:lnTo>
                  <a:cubicBezTo>
                    <a:pt x="609587" y="689293"/>
                    <a:pt x="593578" y="698500"/>
                    <a:pt x="576263" y="698500"/>
                  </a:cubicBezTo>
                  <a:lnTo>
                    <a:pt x="225797" y="698500"/>
                  </a:lnTo>
                  <a:cubicBezTo>
                    <a:pt x="208482" y="698500"/>
                    <a:pt x="192473" y="689293"/>
                    <a:pt x="183766" y="674327"/>
                  </a:cubicBezTo>
                  <a:lnTo>
                    <a:pt x="8694" y="373423"/>
                  </a:lnTo>
                  <a:cubicBezTo>
                    <a:pt x="0" y="358480"/>
                    <a:pt x="0" y="340020"/>
                    <a:pt x="8694" y="325077"/>
                  </a:cubicBezTo>
                  <a:lnTo>
                    <a:pt x="183766" y="24173"/>
                  </a:lnTo>
                  <a:cubicBezTo>
                    <a:pt x="192473" y="9207"/>
                    <a:pt x="208482" y="0"/>
                    <a:pt x="225797" y="0"/>
                  </a:cubicBezTo>
                  <a:lnTo>
                    <a:pt x="576263" y="0"/>
                  </a:lnTo>
                  <a:cubicBezTo>
                    <a:pt x="593578" y="0"/>
                    <a:pt x="609587" y="9207"/>
                    <a:pt x="618294" y="24173"/>
                  </a:cubicBezTo>
                  <a:lnTo>
                    <a:pt x="793366" y="325077"/>
                  </a:lnTo>
                  <a:cubicBezTo>
                    <a:pt x="802060" y="340020"/>
                    <a:pt x="802060" y="358480"/>
                    <a:pt x="793366" y="373423"/>
                  </a:cubicBezTo>
                  <a:close/>
                </a:path>
              </a:pathLst>
            </a:custGeom>
            <a:solidFill>
              <a:srgbClr val="243B55"/>
            </a:solidFill>
            <a:ln cap="rnd">
              <a:noFill/>
              <a:prstDash val="solid"/>
              <a:round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36" name="Freeform 36"/>
          <p:cNvSpPr/>
          <p:nvPr/>
        </p:nvSpPr>
        <p:spPr>
          <a:xfrm>
            <a:off x="1222558" y="-367861"/>
            <a:ext cx="2618432" cy="690611"/>
          </a:xfrm>
          <a:custGeom>
            <a:avLst/>
            <a:gdLst/>
            <a:ahLst/>
            <a:cxnLst/>
            <a:rect l="l" t="t" r="r" b="b"/>
            <a:pathLst>
              <a:path w="2618432" h="690611">
                <a:moveTo>
                  <a:pt x="0" y="0"/>
                </a:moveTo>
                <a:lnTo>
                  <a:pt x="2618432" y="0"/>
                </a:lnTo>
                <a:lnTo>
                  <a:pt x="2618432" y="690611"/>
                </a:lnTo>
                <a:lnTo>
                  <a:pt x="0" y="6906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7" name="Group 37"/>
          <p:cNvGrpSpPr/>
          <p:nvPr/>
        </p:nvGrpSpPr>
        <p:grpSpPr>
          <a:xfrm>
            <a:off x="-2268514" y="-1094021"/>
            <a:ext cx="3297214" cy="2833543"/>
            <a:chOff x="0" y="0"/>
            <a:chExt cx="812800" cy="698500"/>
          </a:xfrm>
        </p:grpSpPr>
        <p:sp>
          <p:nvSpPr>
            <p:cNvPr id="38" name="Freeform 38"/>
            <p:cNvSpPr/>
            <p:nvPr/>
          </p:nvSpPr>
          <p:spPr>
            <a:xfrm>
              <a:off x="4058" y="0"/>
              <a:ext cx="804684" cy="698500"/>
            </a:xfrm>
            <a:custGeom>
              <a:avLst/>
              <a:gdLst/>
              <a:ahLst/>
              <a:cxnLst/>
              <a:rect l="l" t="t" r="r" b="b"/>
              <a:pathLst>
                <a:path w="804684" h="698500">
                  <a:moveTo>
                    <a:pt x="798115" y="367516"/>
                  </a:moveTo>
                  <a:lnTo>
                    <a:pt x="616169" y="680234"/>
                  </a:lnTo>
                  <a:cubicBezTo>
                    <a:pt x="609590" y="691543"/>
                    <a:pt x="597493" y="698500"/>
                    <a:pt x="584410" y="698500"/>
                  </a:cubicBezTo>
                  <a:lnTo>
                    <a:pt x="220274" y="698500"/>
                  </a:lnTo>
                  <a:cubicBezTo>
                    <a:pt x="207191" y="698500"/>
                    <a:pt x="195094" y="691543"/>
                    <a:pt x="188515" y="680234"/>
                  </a:cubicBezTo>
                  <a:lnTo>
                    <a:pt x="6569" y="367516"/>
                  </a:lnTo>
                  <a:cubicBezTo>
                    <a:pt x="0" y="356225"/>
                    <a:pt x="0" y="342275"/>
                    <a:pt x="6569" y="330984"/>
                  </a:cubicBezTo>
                  <a:lnTo>
                    <a:pt x="188515" y="18266"/>
                  </a:lnTo>
                  <a:cubicBezTo>
                    <a:pt x="195094" y="6957"/>
                    <a:pt x="207191" y="0"/>
                    <a:pt x="220274" y="0"/>
                  </a:cubicBezTo>
                  <a:lnTo>
                    <a:pt x="584410" y="0"/>
                  </a:lnTo>
                  <a:cubicBezTo>
                    <a:pt x="597493" y="0"/>
                    <a:pt x="609590" y="6957"/>
                    <a:pt x="616169" y="18266"/>
                  </a:cubicBezTo>
                  <a:lnTo>
                    <a:pt x="798115" y="330984"/>
                  </a:lnTo>
                  <a:cubicBezTo>
                    <a:pt x="804684" y="342275"/>
                    <a:pt x="804684" y="356225"/>
                    <a:pt x="798115" y="36751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-2152724" y="8650238"/>
            <a:ext cx="5210521" cy="4477792"/>
            <a:chOff x="0" y="0"/>
            <a:chExt cx="812800" cy="698500"/>
          </a:xfrm>
        </p:grpSpPr>
        <p:sp>
          <p:nvSpPr>
            <p:cNvPr id="41" name="Freeform 41"/>
            <p:cNvSpPr/>
            <p:nvPr/>
          </p:nvSpPr>
          <p:spPr>
            <a:xfrm>
              <a:off x="9701" y="0"/>
              <a:ext cx="793399" cy="698500"/>
            </a:xfrm>
            <a:custGeom>
              <a:avLst/>
              <a:gdLst/>
              <a:ahLst/>
              <a:cxnLst/>
              <a:rect l="l" t="t" r="r" b="b"/>
              <a:pathLst>
                <a:path w="793399" h="698500">
                  <a:moveTo>
                    <a:pt x="777694" y="392915"/>
                  </a:moveTo>
                  <a:lnTo>
                    <a:pt x="625304" y="654835"/>
                  </a:lnTo>
                  <a:cubicBezTo>
                    <a:pt x="609575" y="681869"/>
                    <a:pt x="580658" y="698500"/>
                    <a:pt x="549381" y="698500"/>
                  </a:cubicBezTo>
                  <a:lnTo>
                    <a:pt x="244017" y="698500"/>
                  </a:lnTo>
                  <a:cubicBezTo>
                    <a:pt x="212740" y="698500"/>
                    <a:pt x="183823" y="681869"/>
                    <a:pt x="168094" y="654835"/>
                  </a:cubicBezTo>
                  <a:lnTo>
                    <a:pt x="15704" y="392915"/>
                  </a:lnTo>
                  <a:cubicBezTo>
                    <a:pt x="0" y="365923"/>
                    <a:pt x="0" y="332577"/>
                    <a:pt x="15704" y="305585"/>
                  </a:cubicBezTo>
                  <a:lnTo>
                    <a:pt x="168094" y="43665"/>
                  </a:lnTo>
                  <a:cubicBezTo>
                    <a:pt x="183823" y="16631"/>
                    <a:pt x="212740" y="0"/>
                    <a:pt x="244017" y="0"/>
                  </a:cubicBezTo>
                  <a:lnTo>
                    <a:pt x="549381" y="0"/>
                  </a:lnTo>
                  <a:cubicBezTo>
                    <a:pt x="580658" y="0"/>
                    <a:pt x="609575" y="16631"/>
                    <a:pt x="625304" y="43665"/>
                  </a:cubicBezTo>
                  <a:lnTo>
                    <a:pt x="777694" y="305585"/>
                  </a:lnTo>
                  <a:cubicBezTo>
                    <a:pt x="793398" y="332577"/>
                    <a:pt x="793398" y="365923"/>
                    <a:pt x="777694" y="392915"/>
                  </a:cubicBezTo>
                  <a:close/>
                </a:path>
              </a:pathLst>
            </a:custGeom>
            <a:solidFill>
              <a:srgbClr val="16578D"/>
            </a:solidFill>
            <a:ln cap="rnd">
              <a:noFill/>
              <a:prstDash val="solid"/>
              <a:round/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5403785" y="8410575"/>
            <a:ext cx="5210521" cy="4477792"/>
            <a:chOff x="0" y="0"/>
            <a:chExt cx="812800" cy="698500"/>
          </a:xfrm>
        </p:grpSpPr>
        <p:sp>
          <p:nvSpPr>
            <p:cNvPr id="44" name="Freeform 44"/>
            <p:cNvSpPr/>
            <p:nvPr/>
          </p:nvSpPr>
          <p:spPr>
            <a:xfrm>
              <a:off x="9701" y="0"/>
              <a:ext cx="793399" cy="698500"/>
            </a:xfrm>
            <a:custGeom>
              <a:avLst/>
              <a:gdLst/>
              <a:ahLst/>
              <a:cxnLst/>
              <a:rect l="l" t="t" r="r" b="b"/>
              <a:pathLst>
                <a:path w="793399" h="698500">
                  <a:moveTo>
                    <a:pt x="777694" y="392915"/>
                  </a:moveTo>
                  <a:lnTo>
                    <a:pt x="625304" y="654835"/>
                  </a:lnTo>
                  <a:cubicBezTo>
                    <a:pt x="609575" y="681869"/>
                    <a:pt x="580658" y="698500"/>
                    <a:pt x="549381" y="698500"/>
                  </a:cubicBezTo>
                  <a:lnTo>
                    <a:pt x="244017" y="698500"/>
                  </a:lnTo>
                  <a:cubicBezTo>
                    <a:pt x="212740" y="698500"/>
                    <a:pt x="183823" y="681869"/>
                    <a:pt x="168094" y="654835"/>
                  </a:cubicBezTo>
                  <a:lnTo>
                    <a:pt x="15704" y="392915"/>
                  </a:lnTo>
                  <a:cubicBezTo>
                    <a:pt x="0" y="365923"/>
                    <a:pt x="0" y="332577"/>
                    <a:pt x="15704" y="305585"/>
                  </a:cubicBezTo>
                  <a:lnTo>
                    <a:pt x="168094" y="43665"/>
                  </a:lnTo>
                  <a:cubicBezTo>
                    <a:pt x="183823" y="16631"/>
                    <a:pt x="212740" y="0"/>
                    <a:pt x="244017" y="0"/>
                  </a:cubicBezTo>
                  <a:lnTo>
                    <a:pt x="549381" y="0"/>
                  </a:lnTo>
                  <a:cubicBezTo>
                    <a:pt x="580658" y="0"/>
                    <a:pt x="609575" y="16631"/>
                    <a:pt x="625304" y="43665"/>
                  </a:cubicBezTo>
                  <a:lnTo>
                    <a:pt x="777694" y="305585"/>
                  </a:lnTo>
                  <a:cubicBezTo>
                    <a:pt x="793398" y="332577"/>
                    <a:pt x="793398" y="365923"/>
                    <a:pt x="777694" y="392915"/>
                  </a:cubicBezTo>
                  <a:close/>
                </a:path>
              </a:pathLst>
            </a:custGeom>
            <a:solidFill>
              <a:srgbClr val="16578D"/>
            </a:solidFill>
            <a:ln cap="rnd">
              <a:noFill/>
              <a:prstDash val="solid"/>
              <a:round/>
            </a:ln>
          </p:spPr>
        </p:sp>
        <p:sp>
          <p:nvSpPr>
            <p:cNvPr id="45" name="TextBox 45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364823" y="8487746"/>
            <a:ext cx="3297214" cy="2833543"/>
            <a:chOff x="0" y="0"/>
            <a:chExt cx="812800" cy="698500"/>
          </a:xfrm>
        </p:grpSpPr>
        <p:sp>
          <p:nvSpPr>
            <p:cNvPr id="47" name="Freeform 47"/>
            <p:cNvSpPr/>
            <p:nvPr/>
          </p:nvSpPr>
          <p:spPr>
            <a:xfrm>
              <a:off x="4058" y="0"/>
              <a:ext cx="804684" cy="698500"/>
            </a:xfrm>
            <a:custGeom>
              <a:avLst/>
              <a:gdLst/>
              <a:ahLst/>
              <a:cxnLst/>
              <a:rect l="l" t="t" r="r" b="b"/>
              <a:pathLst>
                <a:path w="804684" h="698500">
                  <a:moveTo>
                    <a:pt x="798115" y="367516"/>
                  </a:moveTo>
                  <a:lnTo>
                    <a:pt x="616169" y="680234"/>
                  </a:lnTo>
                  <a:cubicBezTo>
                    <a:pt x="609590" y="691543"/>
                    <a:pt x="597493" y="698500"/>
                    <a:pt x="584410" y="698500"/>
                  </a:cubicBezTo>
                  <a:lnTo>
                    <a:pt x="220274" y="698500"/>
                  </a:lnTo>
                  <a:cubicBezTo>
                    <a:pt x="207191" y="698500"/>
                    <a:pt x="195094" y="691543"/>
                    <a:pt x="188515" y="680234"/>
                  </a:cubicBezTo>
                  <a:lnTo>
                    <a:pt x="6569" y="367516"/>
                  </a:lnTo>
                  <a:cubicBezTo>
                    <a:pt x="0" y="356225"/>
                    <a:pt x="0" y="342275"/>
                    <a:pt x="6569" y="330984"/>
                  </a:cubicBezTo>
                  <a:lnTo>
                    <a:pt x="188515" y="18266"/>
                  </a:lnTo>
                  <a:cubicBezTo>
                    <a:pt x="195094" y="6957"/>
                    <a:pt x="207191" y="0"/>
                    <a:pt x="220274" y="0"/>
                  </a:cubicBezTo>
                  <a:lnTo>
                    <a:pt x="584410" y="0"/>
                  </a:lnTo>
                  <a:cubicBezTo>
                    <a:pt x="597493" y="0"/>
                    <a:pt x="609590" y="6957"/>
                    <a:pt x="616169" y="18266"/>
                  </a:cubicBezTo>
                  <a:lnTo>
                    <a:pt x="798115" y="330984"/>
                  </a:lnTo>
                  <a:cubicBezTo>
                    <a:pt x="804684" y="342275"/>
                    <a:pt x="804684" y="356225"/>
                    <a:pt x="798115" y="36751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48" name="TextBox 48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6522581" y="-298588"/>
            <a:ext cx="2809969" cy="2414817"/>
            <a:chOff x="0" y="0"/>
            <a:chExt cx="812800" cy="698500"/>
          </a:xfrm>
        </p:grpSpPr>
        <p:sp>
          <p:nvSpPr>
            <p:cNvPr id="50" name="Freeform 50"/>
            <p:cNvSpPr/>
            <p:nvPr/>
          </p:nvSpPr>
          <p:spPr>
            <a:xfrm>
              <a:off x="4762" y="0"/>
              <a:ext cx="803277" cy="698500"/>
            </a:xfrm>
            <a:custGeom>
              <a:avLst/>
              <a:gdLst/>
              <a:ahLst/>
              <a:cxnLst/>
              <a:rect l="l" t="t" r="r" b="b"/>
              <a:pathLst>
                <a:path w="803277" h="698500">
                  <a:moveTo>
                    <a:pt x="795568" y="370683"/>
                  </a:moveTo>
                  <a:lnTo>
                    <a:pt x="617308" y="677067"/>
                  </a:lnTo>
                  <a:cubicBezTo>
                    <a:pt x="609588" y="690337"/>
                    <a:pt x="595394" y="698500"/>
                    <a:pt x="580042" y="698500"/>
                  </a:cubicBezTo>
                  <a:lnTo>
                    <a:pt x="223234" y="698500"/>
                  </a:lnTo>
                  <a:cubicBezTo>
                    <a:pt x="207882" y="698500"/>
                    <a:pt x="193688" y="690337"/>
                    <a:pt x="185968" y="677067"/>
                  </a:cubicBezTo>
                  <a:lnTo>
                    <a:pt x="7708" y="370683"/>
                  </a:lnTo>
                  <a:cubicBezTo>
                    <a:pt x="0" y="357434"/>
                    <a:pt x="0" y="341066"/>
                    <a:pt x="7708" y="327817"/>
                  </a:cubicBezTo>
                  <a:lnTo>
                    <a:pt x="185968" y="21433"/>
                  </a:lnTo>
                  <a:cubicBezTo>
                    <a:pt x="193688" y="8163"/>
                    <a:pt x="207882" y="0"/>
                    <a:pt x="223234" y="0"/>
                  </a:cubicBezTo>
                  <a:lnTo>
                    <a:pt x="580042" y="0"/>
                  </a:lnTo>
                  <a:cubicBezTo>
                    <a:pt x="595394" y="0"/>
                    <a:pt x="609588" y="8163"/>
                    <a:pt x="617308" y="21433"/>
                  </a:cubicBezTo>
                  <a:lnTo>
                    <a:pt x="795568" y="327817"/>
                  </a:lnTo>
                  <a:cubicBezTo>
                    <a:pt x="803276" y="341066"/>
                    <a:pt x="803276" y="357434"/>
                    <a:pt x="795568" y="37068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16578D"/>
              </a:solidFill>
              <a:prstDash val="solid"/>
              <a:miter/>
            </a:ln>
          </p:spPr>
        </p:sp>
        <p:sp>
          <p:nvSpPr>
            <p:cNvPr id="51" name="TextBox 51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2" name="Freeform 52"/>
          <p:cNvSpPr/>
          <p:nvPr/>
        </p:nvSpPr>
        <p:spPr>
          <a:xfrm>
            <a:off x="16232722" y="-1100305"/>
            <a:ext cx="2215935" cy="1963872"/>
          </a:xfrm>
          <a:custGeom>
            <a:avLst/>
            <a:gdLst/>
            <a:ahLst/>
            <a:cxnLst/>
            <a:rect l="l" t="t" r="r" b="b"/>
            <a:pathLst>
              <a:path w="2215935" h="1963872">
                <a:moveTo>
                  <a:pt x="0" y="0"/>
                </a:moveTo>
                <a:lnTo>
                  <a:pt x="2215935" y="0"/>
                </a:lnTo>
                <a:lnTo>
                  <a:pt x="2215935" y="1963873"/>
                </a:lnTo>
                <a:lnTo>
                  <a:pt x="0" y="1963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5612390" y="9052911"/>
            <a:ext cx="3859024" cy="3342880"/>
          </a:xfrm>
          <a:custGeom>
            <a:avLst/>
            <a:gdLst/>
            <a:ahLst/>
            <a:cxnLst/>
            <a:rect l="l" t="t" r="r" b="b"/>
            <a:pathLst>
              <a:path w="3859024" h="3342880">
                <a:moveTo>
                  <a:pt x="0" y="0"/>
                </a:moveTo>
                <a:lnTo>
                  <a:pt x="3859024" y="0"/>
                </a:lnTo>
                <a:lnTo>
                  <a:pt x="3859024" y="3342880"/>
                </a:lnTo>
                <a:lnTo>
                  <a:pt x="0" y="33428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4" name="Group 54"/>
          <p:cNvGrpSpPr/>
          <p:nvPr/>
        </p:nvGrpSpPr>
        <p:grpSpPr>
          <a:xfrm>
            <a:off x="5602956" y="8200941"/>
            <a:ext cx="6839223" cy="2123520"/>
            <a:chOff x="0" y="0"/>
            <a:chExt cx="1801277" cy="559281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1801277" cy="559281"/>
            </a:xfrm>
            <a:custGeom>
              <a:avLst/>
              <a:gdLst/>
              <a:ahLst/>
              <a:cxnLst/>
              <a:rect l="l" t="t" r="r" b="b"/>
              <a:pathLst>
                <a:path w="1801277" h="559281">
                  <a:moveTo>
                    <a:pt x="57731" y="0"/>
                  </a:moveTo>
                  <a:lnTo>
                    <a:pt x="1743545" y="0"/>
                  </a:lnTo>
                  <a:cubicBezTo>
                    <a:pt x="1775429" y="0"/>
                    <a:pt x="1801277" y="25847"/>
                    <a:pt x="1801277" y="57731"/>
                  </a:cubicBezTo>
                  <a:lnTo>
                    <a:pt x="1801277" y="501549"/>
                  </a:lnTo>
                  <a:cubicBezTo>
                    <a:pt x="1801277" y="533434"/>
                    <a:pt x="1775429" y="559281"/>
                    <a:pt x="1743545" y="559281"/>
                  </a:cubicBezTo>
                  <a:lnTo>
                    <a:pt x="57731" y="559281"/>
                  </a:lnTo>
                  <a:cubicBezTo>
                    <a:pt x="25847" y="559281"/>
                    <a:pt x="0" y="533434"/>
                    <a:pt x="0" y="501549"/>
                  </a:cubicBezTo>
                  <a:lnTo>
                    <a:pt x="0" y="57731"/>
                  </a:lnTo>
                  <a:cubicBezTo>
                    <a:pt x="0" y="25847"/>
                    <a:pt x="25847" y="0"/>
                    <a:pt x="57731" y="0"/>
                  </a:cubicBez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56" name="TextBox 56"/>
            <p:cNvSpPr txBox="1"/>
            <p:nvPr/>
          </p:nvSpPr>
          <p:spPr>
            <a:xfrm>
              <a:off x="0" y="-47625"/>
              <a:ext cx="1801277" cy="6069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57" name="Group 57"/>
          <p:cNvGrpSpPr/>
          <p:nvPr/>
        </p:nvGrpSpPr>
        <p:grpSpPr>
          <a:xfrm rot="5400000">
            <a:off x="1070037" y="5794272"/>
            <a:ext cx="817758" cy="1454813"/>
            <a:chOff x="0" y="0"/>
            <a:chExt cx="736600" cy="131043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736600" cy="1310430"/>
            </a:xfrm>
            <a:custGeom>
              <a:avLst/>
              <a:gdLst/>
              <a:ahLst/>
              <a:cxnLst/>
              <a:rect l="l" t="t" r="r" b="b"/>
              <a:pathLst>
                <a:path w="736600" h="1310430">
                  <a:moveTo>
                    <a:pt x="736600" y="0"/>
                  </a:moveTo>
                  <a:lnTo>
                    <a:pt x="736600" y="1310430"/>
                  </a:lnTo>
                  <a:lnTo>
                    <a:pt x="368300" y="1183430"/>
                  </a:lnTo>
                  <a:lnTo>
                    <a:pt x="0" y="131043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16578D"/>
            </a:solidFill>
            <a:ln cap="sq">
              <a:noFill/>
              <a:prstDash val="solid"/>
              <a:miter/>
            </a:ln>
          </p:spPr>
        </p:sp>
        <p:sp>
          <p:nvSpPr>
            <p:cNvPr id="59" name="TextBox 59"/>
            <p:cNvSpPr txBox="1"/>
            <p:nvPr/>
          </p:nvSpPr>
          <p:spPr>
            <a:xfrm>
              <a:off x="0" y="-47625"/>
              <a:ext cx="736600" cy="12310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60" name="Group 60"/>
          <p:cNvGrpSpPr/>
          <p:nvPr/>
        </p:nvGrpSpPr>
        <p:grpSpPr>
          <a:xfrm rot="5400000">
            <a:off x="277463" y="1650389"/>
            <a:ext cx="1280761" cy="1540304"/>
            <a:chOff x="0" y="0"/>
            <a:chExt cx="1089621" cy="131043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1089621" cy="1310430"/>
            </a:xfrm>
            <a:custGeom>
              <a:avLst/>
              <a:gdLst/>
              <a:ahLst/>
              <a:cxnLst/>
              <a:rect l="l" t="t" r="r" b="b"/>
              <a:pathLst>
                <a:path w="1089621" h="1310430">
                  <a:moveTo>
                    <a:pt x="1089621" y="0"/>
                  </a:moveTo>
                  <a:lnTo>
                    <a:pt x="1089621" y="1310430"/>
                  </a:lnTo>
                  <a:lnTo>
                    <a:pt x="544811" y="1183430"/>
                  </a:lnTo>
                  <a:lnTo>
                    <a:pt x="0" y="1310430"/>
                  </a:lnTo>
                  <a:lnTo>
                    <a:pt x="0" y="0"/>
                  </a:lnTo>
                  <a:lnTo>
                    <a:pt x="1089621" y="0"/>
                  </a:lnTo>
                  <a:close/>
                </a:path>
              </a:pathLst>
            </a:custGeom>
            <a:solidFill>
              <a:srgbClr val="16578D"/>
            </a:solidFill>
            <a:ln cap="sq">
              <a:noFill/>
              <a:prstDash val="solid"/>
              <a:miter/>
            </a:ln>
          </p:spPr>
        </p:sp>
        <p:sp>
          <p:nvSpPr>
            <p:cNvPr id="62" name="TextBox 62"/>
            <p:cNvSpPr txBox="1"/>
            <p:nvPr/>
          </p:nvSpPr>
          <p:spPr>
            <a:xfrm>
              <a:off x="0" y="-47625"/>
              <a:ext cx="1089621" cy="12310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6217093" y="5705383"/>
            <a:ext cx="1617091" cy="1617091"/>
            <a:chOff x="0" y="0"/>
            <a:chExt cx="812800" cy="81280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F48924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0" y="155575"/>
              <a:ext cx="7112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6522100" y="1348803"/>
            <a:ext cx="1712118" cy="2108342"/>
            <a:chOff x="0" y="0"/>
            <a:chExt cx="812800" cy="1000901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812800" cy="1000901"/>
            </a:xfrm>
            <a:custGeom>
              <a:avLst/>
              <a:gdLst/>
              <a:ahLst/>
              <a:cxnLst/>
              <a:rect l="l" t="t" r="r" b="b"/>
              <a:pathLst>
                <a:path w="812800" h="1000901">
                  <a:moveTo>
                    <a:pt x="812800" y="50045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797701"/>
                  </a:lnTo>
                  <a:lnTo>
                    <a:pt x="406400" y="797701"/>
                  </a:lnTo>
                  <a:lnTo>
                    <a:pt x="406400" y="1000901"/>
                  </a:lnTo>
                  <a:lnTo>
                    <a:pt x="812800" y="500450"/>
                  </a:lnTo>
                  <a:close/>
                </a:path>
              </a:pathLst>
            </a:custGeom>
            <a:solidFill>
              <a:srgbClr val="F48924"/>
            </a:solidFill>
          </p:spPr>
        </p:sp>
        <p:sp>
          <p:nvSpPr>
            <p:cNvPr id="68" name="TextBox 68"/>
            <p:cNvSpPr txBox="1"/>
            <p:nvPr/>
          </p:nvSpPr>
          <p:spPr>
            <a:xfrm>
              <a:off x="0" y="155575"/>
              <a:ext cx="711200" cy="6421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69" name="Freeform 69"/>
          <p:cNvSpPr/>
          <p:nvPr/>
        </p:nvSpPr>
        <p:spPr>
          <a:xfrm>
            <a:off x="4223940" y="7653289"/>
            <a:ext cx="618386" cy="562731"/>
          </a:xfrm>
          <a:custGeom>
            <a:avLst/>
            <a:gdLst/>
            <a:ahLst/>
            <a:cxnLst/>
            <a:rect l="l" t="t" r="r" b="b"/>
            <a:pathLst>
              <a:path w="618386" h="562731">
                <a:moveTo>
                  <a:pt x="0" y="0"/>
                </a:moveTo>
                <a:lnTo>
                  <a:pt x="618386" y="0"/>
                </a:lnTo>
                <a:lnTo>
                  <a:pt x="618386" y="562731"/>
                </a:lnTo>
                <a:lnTo>
                  <a:pt x="0" y="5627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0" name="Freeform 70"/>
          <p:cNvSpPr/>
          <p:nvPr/>
        </p:nvSpPr>
        <p:spPr>
          <a:xfrm>
            <a:off x="13281278" y="7638210"/>
            <a:ext cx="618386" cy="562731"/>
          </a:xfrm>
          <a:custGeom>
            <a:avLst/>
            <a:gdLst/>
            <a:ahLst/>
            <a:cxnLst/>
            <a:rect l="l" t="t" r="r" b="b"/>
            <a:pathLst>
              <a:path w="618386" h="562731">
                <a:moveTo>
                  <a:pt x="0" y="0"/>
                </a:moveTo>
                <a:lnTo>
                  <a:pt x="618386" y="0"/>
                </a:lnTo>
                <a:lnTo>
                  <a:pt x="618386" y="562731"/>
                </a:lnTo>
                <a:lnTo>
                  <a:pt x="0" y="5627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8112975" y="4881916"/>
            <a:ext cx="548808" cy="584616"/>
          </a:xfrm>
          <a:custGeom>
            <a:avLst/>
            <a:gdLst/>
            <a:ahLst/>
            <a:cxnLst/>
            <a:rect l="l" t="t" r="r" b="b"/>
            <a:pathLst>
              <a:path w="548808" h="584616">
                <a:moveTo>
                  <a:pt x="0" y="0"/>
                </a:moveTo>
                <a:lnTo>
                  <a:pt x="548808" y="0"/>
                </a:lnTo>
                <a:lnTo>
                  <a:pt x="548808" y="584616"/>
                </a:lnTo>
                <a:lnTo>
                  <a:pt x="0" y="5846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2" name="TextBox 72"/>
          <p:cNvSpPr txBox="1"/>
          <p:nvPr/>
        </p:nvSpPr>
        <p:spPr>
          <a:xfrm>
            <a:off x="2260393" y="1977038"/>
            <a:ext cx="2761377" cy="115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5"/>
              </a:lnSpc>
            </a:pPr>
            <a:r>
              <a:rPr lang="en-US" sz="2565" b="1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Գործողությունը կատարվել է </a:t>
            </a:r>
            <a:endParaRPr lang="en-US" sz="2565" b="1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algn="ctr">
              <a:lnSpc>
                <a:spcPts val="3075"/>
              </a:lnSpc>
            </a:pPr>
            <a:endParaRPr lang="en-US" sz="2565" b="1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3056279" y="6159297"/>
            <a:ext cx="2967156" cy="641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0"/>
              </a:lnSpc>
            </a:pPr>
            <a:r>
              <a:rPr lang="en-US" sz="2095" b="1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Կատարված է ամբողջությամբ՝ </a:t>
            </a:r>
            <a:endParaRPr lang="en-US" sz="2095" b="1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74" name="TextBox 74"/>
          <p:cNvSpPr txBox="1"/>
          <p:nvPr/>
        </p:nvSpPr>
        <p:spPr>
          <a:xfrm>
            <a:off x="7242336" y="6206922"/>
            <a:ext cx="2967156" cy="641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0"/>
              </a:lnSpc>
            </a:pPr>
            <a:r>
              <a:rPr lang="en-US" sz="2095" b="1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Կատարված է մասնակի ՝ </a:t>
            </a:r>
            <a:endParaRPr lang="en-US" sz="2095" b="1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75" name="TextBox 75"/>
          <p:cNvSpPr txBox="1"/>
          <p:nvPr/>
        </p:nvSpPr>
        <p:spPr>
          <a:xfrm>
            <a:off x="5900623" y="8522282"/>
            <a:ext cx="6131791" cy="1829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750" b="1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Գնահատումն իրականացվել է վարիացիոն շարքի համակշռված միջինի մեթոդով հետևյալ բանաձևով՝ (ամբողջությամբ կատարված գործողությունների քանակx1+մասնակի կատարված գործողությունների քանակx0.5+չկատարված գործողությունների քանակx0)/60*100</a:t>
            </a:r>
            <a:endParaRPr lang="en-US" sz="1750" b="1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algn="ctr">
              <a:lnSpc>
                <a:spcPts val="2100"/>
              </a:lnSpc>
            </a:pPr>
            <a:endParaRPr lang="en-US" sz="1750" b="1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76" name="TextBox 76"/>
          <p:cNvSpPr txBox="1"/>
          <p:nvPr/>
        </p:nvSpPr>
        <p:spPr>
          <a:xfrm>
            <a:off x="12359458" y="6290563"/>
            <a:ext cx="2738850" cy="388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60"/>
              </a:lnSpc>
            </a:pPr>
            <a:r>
              <a:rPr lang="en-US" sz="2550" b="1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Կատարված չէ՝ </a:t>
            </a:r>
            <a:endParaRPr lang="en-US" sz="2550" b="1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77" name="TextBox 77"/>
          <p:cNvSpPr txBox="1"/>
          <p:nvPr/>
        </p:nvSpPr>
        <p:spPr>
          <a:xfrm>
            <a:off x="7325882" y="1803251"/>
            <a:ext cx="3571980" cy="1427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</a:pPr>
            <a:r>
              <a:rPr lang="en-US" sz="2385" b="1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Գործողությունը կատարվել է մասնակի</a:t>
            </a:r>
            <a:endParaRPr lang="en-US" sz="2385" b="1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algn="ctr">
              <a:lnSpc>
                <a:spcPts val="2860"/>
              </a:lnSpc>
            </a:pPr>
            <a:endParaRPr lang="en-US" sz="2385" b="1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78" name="TextBox 78"/>
          <p:cNvSpPr txBox="1"/>
          <p:nvPr/>
        </p:nvSpPr>
        <p:spPr>
          <a:xfrm>
            <a:off x="12981210" y="1977038"/>
            <a:ext cx="2761377" cy="115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5"/>
              </a:lnSpc>
            </a:pPr>
            <a:r>
              <a:rPr lang="en-US" sz="2565" b="1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Գործողությունը կատարված չէ</a:t>
            </a:r>
            <a:endParaRPr lang="en-US" sz="2565" b="1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algn="ctr">
              <a:lnSpc>
                <a:spcPts val="3075"/>
              </a:lnSpc>
            </a:pPr>
            <a:endParaRPr lang="en-US" sz="2565" b="1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79" name="TextBox 79"/>
          <p:cNvSpPr txBox="1"/>
          <p:nvPr/>
        </p:nvSpPr>
        <p:spPr>
          <a:xfrm>
            <a:off x="3302280" y="8636582"/>
            <a:ext cx="2350693" cy="48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5"/>
              </a:lnSpc>
            </a:pPr>
            <a:r>
              <a:rPr lang="en-US" sz="3170" b="1">
                <a:solidFill>
                  <a:srgbClr val="243B55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1 միավոր</a:t>
            </a:r>
            <a:endParaRPr lang="en-US" sz="3170" b="1">
              <a:solidFill>
                <a:srgbClr val="243B55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80" name="TextBox 80"/>
          <p:cNvSpPr txBox="1"/>
          <p:nvPr/>
        </p:nvSpPr>
        <p:spPr>
          <a:xfrm>
            <a:off x="6987081" y="3962448"/>
            <a:ext cx="2652040" cy="501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0"/>
              </a:lnSpc>
            </a:pPr>
            <a:r>
              <a:rPr lang="en-US" sz="3310" b="1">
                <a:solidFill>
                  <a:srgbClr val="243B55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0.5 միավոր</a:t>
            </a:r>
            <a:endParaRPr lang="en-US" sz="3310" b="1">
              <a:solidFill>
                <a:srgbClr val="243B55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11964148" y="8522282"/>
            <a:ext cx="3439637" cy="422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5"/>
              </a:lnSpc>
            </a:pPr>
            <a:r>
              <a:rPr lang="en-US" sz="2780" b="1">
                <a:solidFill>
                  <a:srgbClr val="243B55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0 միավոր</a:t>
            </a:r>
            <a:endParaRPr lang="en-US" sz="2780" b="1">
              <a:solidFill>
                <a:srgbClr val="243B55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82" name="TextBox 82"/>
          <p:cNvSpPr txBox="1"/>
          <p:nvPr/>
        </p:nvSpPr>
        <p:spPr>
          <a:xfrm>
            <a:off x="1190037" y="3237404"/>
            <a:ext cx="15332544" cy="620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5"/>
              </a:lnSpc>
            </a:pPr>
            <a:r>
              <a:rPr lang="en-US" sz="2055" b="1">
                <a:solidFill>
                  <a:srgbClr val="243B55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ԴԻՏԱՐԿՎՈՂ ԺԱՄԱՆԱԿԱՀԱՏՎԱԾԻ՝ 2023-2024 ԹՎԱԿԱՆՆԵՐԻ (ՄԻՋԱՆԿՅԱԼ) ԳՆԱՀԱՏՄԱՆ ԱՐԴՅՈՒՆՔՆ ԱՐՏԱՀԱՅՏՎԱԾ Է ՀԵՏԵՎՅԱԼ ՎԱՐԿԱՆԻՇԱՅԻՆ ՑՈՒՑԱՆԻՇՆԵՐԻՑ ՈՐԵՎԷ ՄԵԿՈՎ</a:t>
            </a:r>
            <a:endParaRPr lang="en-US" sz="2055" b="1">
              <a:solidFill>
                <a:srgbClr val="243B55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83" name="TextBox 83"/>
          <p:cNvSpPr txBox="1"/>
          <p:nvPr/>
        </p:nvSpPr>
        <p:spPr>
          <a:xfrm>
            <a:off x="4031490" y="178845"/>
            <a:ext cx="10398603" cy="1331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5"/>
              </a:lnSpc>
            </a:pPr>
            <a:r>
              <a:rPr lang="en-US" sz="5460" b="1">
                <a:solidFill>
                  <a:srgbClr val="243B55"/>
                </a:solidFill>
                <a:latin typeface="Montserrat Bold" panose="00000800000000000000"/>
                <a:ea typeface="Montserrat Bold" panose="00000800000000000000"/>
                <a:cs typeface="Montserrat Bold" panose="00000800000000000000"/>
                <a:sym typeface="Montserrat Bold" panose="00000800000000000000"/>
              </a:rPr>
              <a:t>ԳՆԱՀԱՏՄԱՆ ՑՈՒՑԱՆԻՇՆԵՐ</a:t>
            </a:r>
            <a:endParaRPr lang="en-US" sz="5460" b="1">
              <a:solidFill>
                <a:srgbClr val="243B55"/>
              </a:solidFill>
              <a:latin typeface="Montserrat Bold" panose="00000800000000000000"/>
              <a:ea typeface="Montserrat Bold" panose="00000800000000000000"/>
              <a:cs typeface="Montserrat Bold" panose="00000800000000000000"/>
              <a:sym typeface="Montserrat Bold" panose="00000800000000000000"/>
            </a:endParaRPr>
          </a:p>
          <a:p>
            <a:pPr algn="ctr">
              <a:lnSpc>
                <a:spcPts val="3710"/>
              </a:lnSpc>
            </a:pPr>
            <a:r>
              <a:rPr lang="en-US" sz="2970" b="1">
                <a:solidFill>
                  <a:srgbClr val="243B55"/>
                </a:solidFill>
                <a:latin typeface="Montserrat Bold" panose="00000800000000000000"/>
                <a:ea typeface="Montserrat Bold" panose="00000800000000000000"/>
                <a:cs typeface="Montserrat Bold" panose="00000800000000000000"/>
                <a:sym typeface="Montserrat Bold" panose="00000800000000000000"/>
              </a:rPr>
              <a:t>Ընթացակարգային (քանակական) ՑՈՒՑԱՆԻՇՆԵՐ</a:t>
            </a:r>
            <a:endParaRPr lang="en-US" sz="2970" b="1">
              <a:solidFill>
                <a:srgbClr val="243B55"/>
              </a:solidFill>
              <a:latin typeface="Montserrat Bold" panose="00000800000000000000"/>
              <a:ea typeface="Montserrat Bold" panose="00000800000000000000"/>
              <a:cs typeface="Montserrat Bold" panose="00000800000000000000"/>
              <a:sym typeface="Montserrat Bold" panose="0000080000000000000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217462" y="311604"/>
            <a:ext cx="3389686" cy="3415392"/>
            <a:chOff x="0" y="0"/>
            <a:chExt cx="696717" cy="702000"/>
          </a:xfrm>
        </p:grpSpPr>
        <p:sp>
          <p:nvSpPr>
            <p:cNvPr id="4" name="Freeform 4"/>
            <p:cNvSpPr/>
            <p:nvPr/>
          </p:nvSpPr>
          <p:spPr>
            <a:xfrm>
              <a:off x="6547" y="0"/>
              <a:ext cx="683623" cy="702000"/>
            </a:xfrm>
            <a:custGeom>
              <a:avLst/>
              <a:gdLst/>
              <a:ahLst/>
              <a:cxnLst/>
              <a:rect l="l" t="t" r="r" b="b"/>
              <a:pathLst>
                <a:path w="683623" h="702000">
                  <a:moveTo>
                    <a:pt x="673005" y="380650"/>
                  </a:moveTo>
                  <a:lnTo>
                    <a:pt x="504134" y="672351"/>
                  </a:lnTo>
                  <a:cubicBezTo>
                    <a:pt x="493511" y="690701"/>
                    <a:pt x="473914" y="702000"/>
                    <a:pt x="452710" y="702000"/>
                  </a:cubicBezTo>
                  <a:lnTo>
                    <a:pt x="230912" y="702000"/>
                  </a:lnTo>
                  <a:cubicBezTo>
                    <a:pt x="209709" y="702000"/>
                    <a:pt x="190112" y="690701"/>
                    <a:pt x="179488" y="672351"/>
                  </a:cubicBezTo>
                  <a:lnTo>
                    <a:pt x="10618" y="380650"/>
                  </a:lnTo>
                  <a:cubicBezTo>
                    <a:pt x="0" y="362309"/>
                    <a:pt x="0" y="339691"/>
                    <a:pt x="10618" y="321351"/>
                  </a:cubicBezTo>
                  <a:lnTo>
                    <a:pt x="179488" y="29649"/>
                  </a:lnTo>
                  <a:cubicBezTo>
                    <a:pt x="190112" y="11299"/>
                    <a:pt x="209709" y="0"/>
                    <a:pt x="230912" y="0"/>
                  </a:cubicBezTo>
                  <a:lnTo>
                    <a:pt x="452710" y="0"/>
                  </a:lnTo>
                  <a:cubicBezTo>
                    <a:pt x="473914" y="0"/>
                    <a:pt x="493511" y="11299"/>
                    <a:pt x="504134" y="29649"/>
                  </a:cubicBezTo>
                  <a:lnTo>
                    <a:pt x="673005" y="321351"/>
                  </a:lnTo>
                  <a:cubicBezTo>
                    <a:pt x="683623" y="339691"/>
                    <a:pt x="683623" y="362309"/>
                    <a:pt x="673005" y="380650"/>
                  </a:cubicBezTo>
                  <a:close/>
                </a:path>
              </a:pathLst>
            </a:custGeom>
            <a:solidFill>
              <a:srgbClr val="243B55">
                <a:alpha val="4706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14300" y="-47625"/>
              <a:ext cx="468117" cy="749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6" name="Freeform 6"/>
          <p:cNvSpPr/>
          <p:nvPr/>
        </p:nvSpPr>
        <p:spPr>
          <a:xfrm flipV="1">
            <a:off x="11648768" y="9648593"/>
            <a:ext cx="3421181" cy="3032021"/>
          </a:xfrm>
          <a:custGeom>
            <a:avLst/>
            <a:gdLst/>
            <a:ahLst/>
            <a:cxnLst/>
            <a:rect l="l" t="t" r="r" b="b"/>
            <a:pathLst>
              <a:path w="3421181" h="3032021">
                <a:moveTo>
                  <a:pt x="0" y="3032022"/>
                </a:moveTo>
                <a:lnTo>
                  <a:pt x="3421181" y="3032022"/>
                </a:lnTo>
                <a:lnTo>
                  <a:pt x="3421181" y="0"/>
                </a:lnTo>
                <a:lnTo>
                  <a:pt x="0" y="0"/>
                </a:lnTo>
                <a:lnTo>
                  <a:pt x="0" y="3032022"/>
                </a:lnTo>
                <a:close/>
              </a:path>
            </a:pathLst>
          </a:custGeom>
          <a:blipFill>
            <a:blip r:embed="rId2">
              <a:alphaModFix amt="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936718" y="4117521"/>
            <a:ext cx="16273838" cy="1902563"/>
            <a:chOff x="0" y="0"/>
            <a:chExt cx="4286114" cy="50108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86114" cy="501087"/>
            </a:xfrm>
            <a:custGeom>
              <a:avLst/>
              <a:gdLst/>
              <a:ahLst/>
              <a:cxnLst/>
              <a:rect l="l" t="t" r="r" b="b"/>
              <a:pathLst>
                <a:path w="4286114" h="501087">
                  <a:moveTo>
                    <a:pt x="47573" y="0"/>
                  </a:moveTo>
                  <a:lnTo>
                    <a:pt x="4238541" y="0"/>
                  </a:lnTo>
                  <a:cubicBezTo>
                    <a:pt x="4251158" y="0"/>
                    <a:pt x="4263258" y="5012"/>
                    <a:pt x="4272180" y="13934"/>
                  </a:cubicBezTo>
                  <a:cubicBezTo>
                    <a:pt x="4281101" y="22855"/>
                    <a:pt x="4286114" y="34956"/>
                    <a:pt x="4286114" y="47573"/>
                  </a:cubicBezTo>
                  <a:lnTo>
                    <a:pt x="4286114" y="453514"/>
                  </a:lnTo>
                  <a:cubicBezTo>
                    <a:pt x="4286114" y="466131"/>
                    <a:pt x="4281101" y="478231"/>
                    <a:pt x="4272180" y="487153"/>
                  </a:cubicBezTo>
                  <a:cubicBezTo>
                    <a:pt x="4263258" y="496074"/>
                    <a:pt x="4251158" y="501087"/>
                    <a:pt x="4238541" y="501087"/>
                  </a:cubicBezTo>
                  <a:lnTo>
                    <a:pt x="47573" y="501087"/>
                  </a:lnTo>
                  <a:cubicBezTo>
                    <a:pt x="34956" y="501087"/>
                    <a:pt x="22855" y="496074"/>
                    <a:pt x="13934" y="487153"/>
                  </a:cubicBezTo>
                  <a:cubicBezTo>
                    <a:pt x="5012" y="478231"/>
                    <a:pt x="0" y="466131"/>
                    <a:pt x="0" y="453514"/>
                  </a:cubicBezTo>
                  <a:lnTo>
                    <a:pt x="0" y="47573"/>
                  </a:lnTo>
                  <a:cubicBezTo>
                    <a:pt x="0" y="34956"/>
                    <a:pt x="5012" y="22855"/>
                    <a:pt x="13934" y="13934"/>
                  </a:cubicBezTo>
                  <a:cubicBezTo>
                    <a:pt x="22855" y="5012"/>
                    <a:pt x="34956" y="0"/>
                    <a:pt x="47573" y="0"/>
                  </a:cubicBez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4286114" cy="5487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2077486" y="4344414"/>
            <a:ext cx="1833367" cy="1833367"/>
          </a:xfrm>
          <a:custGeom>
            <a:avLst/>
            <a:gdLst/>
            <a:ahLst/>
            <a:cxnLst/>
            <a:rect l="l" t="t" r="r" b="b"/>
            <a:pathLst>
              <a:path w="1833367" h="1833367">
                <a:moveTo>
                  <a:pt x="0" y="0"/>
                </a:moveTo>
                <a:lnTo>
                  <a:pt x="1833368" y="0"/>
                </a:lnTo>
                <a:lnTo>
                  <a:pt x="1833368" y="1833367"/>
                </a:lnTo>
                <a:lnTo>
                  <a:pt x="0" y="18333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398835" y="4344414"/>
            <a:ext cx="1833367" cy="1833367"/>
          </a:xfrm>
          <a:custGeom>
            <a:avLst/>
            <a:gdLst/>
            <a:ahLst/>
            <a:cxnLst/>
            <a:rect l="l" t="t" r="r" b="b"/>
            <a:pathLst>
              <a:path w="1833367" h="1833367">
                <a:moveTo>
                  <a:pt x="0" y="0"/>
                </a:moveTo>
                <a:lnTo>
                  <a:pt x="1833367" y="0"/>
                </a:lnTo>
                <a:lnTo>
                  <a:pt x="1833367" y="1833367"/>
                </a:lnTo>
                <a:lnTo>
                  <a:pt x="0" y="18333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238161" y="4344414"/>
            <a:ext cx="1833367" cy="1833367"/>
          </a:xfrm>
          <a:custGeom>
            <a:avLst/>
            <a:gdLst/>
            <a:ahLst/>
            <a:cxnLst/>
            <a:rect l="l" t="t" r="r" b="b"/>
            <a:pathLst>
              <a:path w="1833367" h="1833367">
                <a:moveTo>
                  <a:pt x="0" y="0"/>
                </a:moveTo>
                <a:lnTo>
                  <a:pt x="1833367" y="0"/>
                </a:lnTo>
                <a:lnTo>
                  <a:pt x="1833367" y="1833367"/>
                </a:lnTo>
                <a:lnTo>
                  <a:pt x="0" y="18333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4973054" y="-813230"/>
            <a:ext cx="6592069" cy="5665059"/>
            <a:chOff x="0" y="0"/>
            <a:chExt cx="812800" cy="698500"/>
          </a:xfrm>
        </p:grpSpPr>
        <p:sp>
          <p:nvSpPr>
            <p:cNvPr id="14" name="Freeform 14"/>
            <p:cNvSpPr/>
            <p:nvPr/>
          </p:nvSpPr>
          <p:spPr>
            <a:xfrm>
              <a:off x="7668" y="0"/>
              <a:ext cx="797465" cy="698500"/>
            </a:xfrm>
            <a:custGeom>
              <a:avLst/>
              <a:gdLst/>
              <a:ahLst/>
              <a:cxnLst/>
              <a:rect l="l" t="t" r="r" b="b"/>
              <a:pathLst>
                <a:path w="797465" h="698500">
                  <a:moveTo>
                    <a:pt x="785051" y="383764"/>
                  </a:moveTo>
                  <a:lnTo>
                    <a:pt x="622013" y="663986"/>
                  </a:lnTo>
                  <a:cubicBezTo>
                    <a:pt x="609580" y="685354"/>
                    <a:pt x="586723" y="698500"/>
                    <a:pt x="562001" y="698500"/>
                  </a:cubicBezTo>
                  <a:lnTo>
                    <a:pt x="235463" y="698500"/>
                  </a:lnTo>
                  <a:cubicBezTo>
                    <a:pt x="210741" y="698500"/>
                    <a:pt x="187884" y="685354"/>
                    <a:pt x="175451" y="663986"/>
                  </a:cubicBezTo>
                  <a:lnTo>
                    <a:pt x="12413" y="383764"/>
                  </a:lnTo>
                  <a:cubicBezTo>
                    <a:pt x="0" y="362429"/>
                    <a:pt x="0" y="336071"/>
                    <a:pt x="12413" y="314736"/>
                  </a:cubicBezTo>
                  <a:lnTo>
                    <a:pt x="175451" y="34514"/>
                  </a:lnTo>
                  <a:cubicBezTo>
                    <a:pt x="187884" y="13146"/>
                    <a:pt x="210741" y="0"/>
                    <a:pt x="235463" y="0"/>
                  </a:cubicBezTo>
                  <a:lnTo>
                    <a:pt x="562001" y="0"/>
                  </a:lnTo>
                  <a:cubicBezTo>
                    <a:pt x="586723" y="0"/>
                    <a:pt x="609580" y="13146"/>
                    <a:pt x="622013" y="34514"/>
                  </a:cubicBezTo>
                  <a:lnTo>
                    <a:pt x="785051" y="314736"/>
                  </a:lnTo>
                  <a:cubicBezTo>
                    <a:pt x="797464" y="336071"/>
                    <a:pt x="797464" y="362429"/>
                    <a:pt x="785051" y="383764"/>
                  </a:cubicBezTo>
                  <a:close/>
                </a:path>
              </a:pathLst>
            </a:custGeom>
            <a:solidFill>
              <a:srgbClr val="F48924"/>
            </a:solidFill>
            <a:ln cap="rnd">
              <a:noFill/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591131" y="4344414"/>
            <a:ext cx="1448776" cy="1448776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8924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430456" y="4344414"/>
            <a:ext cx="1448776" cy="1448776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8924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22" name="Freeform 22"/>
          <p:cNvSpPr/>
          <p:nvPr/>
        </p:nvSpPr>
        <p:spPr>
          <a:xfrm>
            <a:off x="-2104488" y="-2010197"/>
            <a:ext cx="3859024" cy="3342880"/>
          </a:xfrm>
          <a:custGeom>
            <a:avLst/>
            <a:gdLst/>
            <a:ahLst/>
            <a:cxnLst/>
            <a:rect l="l" t="t" r="r" b="b"/>
            <a:pathLst>
              <a:path w="3859024" h="3342880">
                <a:moveTo>
                  <a:pt x="0" y="0"/>
                </a:moveTo>
                <a:lnTo>
                  <a:pt x="3859024" y="0"/>
                </a:lnTo>
                <a:lnTo>
                  <a:pt x="3859024" y="3342880"/>
                </a:lnTo>
                <a:lnTo>
                  <a:pt x="0" y="33428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-2508631" y="9314273"/>
            <a:ext cx="11524578" cy="6935563"/>
            <a:chOff x="0" y="0"/>
            <a:chExt cx="1160673" cy="698500"/>
          </a:xfrm>
        </p:grpSpPr>
        <p:sp>
          <p:nvSpPr>
            <p:cNvPr id="24" name="Freeform 24"/>
            <p:cNvSpPr/>
            <p:nvPr/>
          </p:nvSpPr>
          <p:spPr>
            <a:xfrm>
              <a:off x="3354" y="0"/>
              <a:ext cx="1153965" cy="698500"/>
            </a:xfrm>
            <a:custGeom>
              <a:avLst/>
              <a:gdLst/>
              <a:ahLst/>
              <a:cxnLst/>
              <a:rect l="l" t="t" r="r" b="b"/>
              <a:pathLst>
                <a:path w="1153965" h="698500">
                  <a:moveTo>
                    <a:pt x="1148535" y="364347"/>
                  </a:moveTo>
                  <a:lnTo>
                    <a:pt x="962902" y="683403"/>
                  </a:lnTo>
                  <a:cubicBezTo>
                    <a:pt x="957464" y="692750"/>
                    <a:pt x="947466" y="698500"/>
                    <a:pt x="936652" y="698500"/>
                  </a:cubicBezTo>
                  <a:lnTo>
                    <a:pt x="217312" y="698500"/>
                  </a:lnTo>
                  <a:cubicBezTo>
                    <a:pt x="206498" y="698500"/>
                    <a:pt x="196501" y="692750"/>
                    <a:pt x="191062" y="683403"/>
                  </a:cubicBezTo>
                  <a:lnTo>
                    <a:pt x="5430" y="364347"/>
                  </a:lnTo>
                  <a:cubicBezTo>
                    <a:pt x="0" y="355015"/>
                    <a:pt x="0" y="343485"/>
                    <a:pt x="5430" y="334153"/>
                  </a:cubicBezTo>
                  <a:lnTo>
                    <a:pt x="191062" y="15097"/>
                  </a:lnTo>
                  <a:cubicBezTo>
                    <a:pt x="196501" y="5750"/>
                    <a:pt x="206498" y="0"/>
                    <a:pt x="217312" y="0"/>
                  </a:cubicBezTo>
                  <a:lnTo>
                    <a:pt x="936652" y="0"/>
                  </a:lnTo>
                  <a:cubicBezTo>
                    <a:pt x="947466" y="0"/>
                    <a:pt x="957464" y="5750"/>
                    <a:pt x="962902" y="15097"/>
                  </a:cubicBezTo>
                  <a:lnTo>
                    <a:pt x="1148535" y="334153"/>
                  </a:lnTo>
                  <a:cubicBezTo>
                    <a:pt x="1153965" y="343485"/>
                    <a:pt x="1153965" y="355015"/>
                    <a:pt x="1148535" y="364347"/>
                  </a:cubicBezTo>
                  <a:close/>
                </a:path>
              </a:pathLst>
            </a:custGeom>
            <a:solidFill>
              <a:srgbClr val="243B55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14300" y="-47625"/>
              <a:ext cx="932073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6673200" y="7394343"/>
            <a:ext cx="3741886" cy="4354195"/>
            <a:chOff x="0" y="0"/>
            <a:chExt cx="6985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9219"/>
              <a:ext cx="698500" cy="794363"/>
            </a:xfrm>
            <a:custGeom>
              <a:avLst/>
              <a:gdLst/>
              <a:ahLst/>
              <a:cxnLst/>
              <a:rect l="l" t="t" r="r" b="b"/>
              <a:pathLst>
                <a:path w="698500" h="794363">
                  <a:moveTo>
                    <a:pt x="390745" y="14923"/>
                  </a:moveTo>
                  <a:lnTo>
                    <a:pt x="657005" y="169839"/>
                  </a:lnTo>
                  <a:cubicBezTo>
                    <a:pt x="682696" y="184786"/>
                    <a:pt x="698500" y="212266"/>
                    <a:pt x="698500" y="241988"/>
                  </a:cubicBezTo>
                  <a:lnTo>
                    <a:pt x="698500" y="552374"/>
                  </a:lnTo>
                  <a:cubicBezTo>
                    <a:pt x="698500" y="582096"/>
                    <a:pt x="682696" y="609576"/>
                    <a:pt x="657005" y="624523"/>
                  </a:cubicBezTo>
                  <a:lnTo>
                    <a:pt x="390745" y="779439"/>
                  </a:lnTo>
                  <a:cubicBezTo>
                    <a:pt x="365094" y="794362"/>
                    <a:pt x="333406" y="794362"/>
                    <a:pt x="307755" y="779439"/>
                  </a:cubicBezTo>
                  <a:lnTo>
                    <a:pt x="41495" y="624523"/>
                  </a:lnTo>
                  <a:cubicBezTo>
                    <a:pt x="15804" y="609576"/>
                    <a:pt x="0" y="582096"/>
                    <a:pt x="0" y="552374"/>
                  </a:cubicBezTo>
                  <a:lnTo>
                    <a:pt x="0" y="241988"/>
                  </a:lnTo>
                  <a:cubicBezTo>
                    <a:pt x="0" y="212266"/>
                    <a:pt x="15804" y="184786"/>
                    <a:pt x="41495" y="169839"/>
                  </a:cubicBezTo>
                  <a:lnTo>
                    <a:pt x="307755" y="14923"/>
                  </a:lnTo>
                  <a:cubicBezTo>
                    <a:pt x="333406" y="0"/>
                    <a:pt x="365094" y="0"/>
                    <a:pt x="390745" y="14923"/>
                  </a:cubicBezTo>
                  <a:close/>
                </a:path>
              </a:pathLst>
            </a:custGeom>
            <a:solidFill>
              <a:srgbClr val="243B55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92075"/>
              <a:ext cx="6985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29" name="Freeform 29"/>
          <p:cNvSpPr/>
          <p:nvPr/>
        </p:nvSpPr>
        <p:spPr>
          <a:xfrm>
            <a:off x="-518112" y="9062706"/>
            <a:ext cx="4229921" cy="697823"/>
          </a:xfrm>
          <a:custGeom>
            <a:avLst/>
            <a:gdLst/>
            <a:ahLst/>
            <a:cxnLst/>
            <a:rect l="l" t="t" r="r" b="b"/>
            <a:pathLst>
              <a:path w="4229921" h="697823">
                <a:moveTo>
                  <a:pt x="0" y="0"/>
                </a:moveTo>
                <a:lnTo>
                  <a:pt x="4229921" y="0"/>
                </a:lnTo>
                <a:lnTo>
                  <a:pt x="4229921" y="697823"/>
                </a:lnTo>
                <a:lnTo>
                  <a:pt x="0" y="6978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376334" b="-107851"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12269782" y="4344414"/>
            <a:ext cx="1448776" cy="1448776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8924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6673200" y="602528"/>
            <a:ext cx="3297214" cy="2833543"/>
            <a:chOff x="0" y="0"/>
            <a:chExt cx="812800" cy="698500"/>
          </a:xfrm>
        </p:grpSpPr>
        <p:sp>
          <p:nvSpPr>
            <p:cNvPr id="34" name="Freeform 34"/>
            <p:cNvSpPr/>
            <p:nvPr/>
          </p:nvSpPr>
          <p:spPr>
            <a:xfrm>
              <a:off x="4058" y="0"/>
              <a:ext cx="804684" cy="698500"/>
            </a:xfrm>
            <a:custGeom>
              <a:avLst/>
              <a:gdLst/>
              <a:ahLst/>
              <a:cxnLst/>
              <a:rect l="l" t="t" r="r" b="b"/>
              <a:pathLst>
                <a:path w="804684" h="698500">
                  <a:moveTo>
                    <a:pt x="798115" y="367516"/>
                  </a:moveTo>
                  <a:lnTo>
                    <a:pt x="616169" y="680234"/>
                  </a:lnTo>
                  <a:cubicBezTo>
                    <a:pt x="609590" y="691543"/>
                    <a:pt x="597493" y="698500"/>
                    <a:pt x="584410" y="698500"/>
                  </a:cubicBezTo>
                  <a:lnTo>
                    <a:pt x="220274" y="698500"/>
                  </a:lnTo>
                  <a:cubicBezTo>
                    <a:pt x="207191" y="698500"/>
                    <a:pt x="195094" y="691543"/>
                    <a:pt x="188515" y="680234"/>
                  </a:cubicBezTo>
                  <a:lnTo>
                    <a:pt x="6569" y="367516"/>
                  </a:lnTo>
                  <a:cubicBezTo>
                    <a:pt x="0" y="356225"/>
                    <a:pt x="0" y="342275"/>
                    <a:pt x="6569" y="330984"/>
                  </a:cubicBezTo>
                  <a:lnTo>
                    <a:pt x="188515" y="18266"/>
                  </a:lnTo>
                  <a:cubicBezTo>
                    <a:pt x="195094" y="6957"/>
                    <a:pt x="207191" y="0"/>
                    <a:pt x="220274" y="0"/>
                  </a:cubicBezTo>
                  <a:lnTo>
                    <a:pt x="584410" y="0"/>
                  </a:lnTo>
                  <a:cubicBezTo>
                    <a:pt x="597493" y="0"/>
                    <a:pt x="609590" y="6957"/>
                    <a:pt x="616169" y="18266"/>
                  </a:cubicBezTo>
                  <a:lnTo>
                    <a:pt x="798115" y="330984"/>
                  </a:lnTo>
                  <a:cubicBezTo>
                    <a:pt x="804684" y="342275"/>
                    <a:pt x="804684" y="356225"/>
                    <a:pt x="798115" y="36751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-936718" y="9948510"/>
            <a:ext cx="8328691" cy="2833543"/>
            <a:chOff x="0" y="0"/>
            <a:chExt cx="2053115" cy="698500"/>
          </a:xfrm>
        </p:grpSpPr>
        <p:sp>
          <p:nvSpPr>
            <p:cNvPr id="37" name="Freeform 37"/>
            <p:cNvSpPr/>
            <p:nvPr/>
          </p:nvSpPr>
          <p:spPr>
            <a:xfrm>
              <a:off x="1606" y="0"/>
              <a:ext cx="2049902" cy="698500"/>
            </a:xfrm>
            <a:custGeom>
              <a:avLst/>
              <a:gdLst/>
              <a:ahLst/>
              <a:cxnLst/>
              <a:rect l="l" t="t" r="r" b="b"/>
              <a:pathLst>
                <a:path w="2049902" h="698500">
                  <a:moveTo>
                    <a:pt x="2047302" y="356481"/>
                  </a:moveTo>
                  <a:lnTo>
                    <a:pt x="1852516" y="691269"/>
                  </a:lnTo>
                  <a:cubicBezTo>
                    <a:pt x="1849911" y="695746"/>
                    <a:pt x="1845123" y="698500"/>
                    <a:pt x="1839943" y="698500"/>
                  </a:cubicBezTo>
                  <a:lnTo>
                    <a:pt x="209960" y="698500"/>
                  </a:lnTo>
                  <a:cubicBezTo>
                    <a:pt x="204780" y="698500"/>
                    <a:pt x="199992" y="695746"/>
                    <a:pt x="197387" y="691269"/>
                  </a:cubicBezTo>
                  <a:lnTo>
                    <a:pt x="2601" y="356481"/>
                  </a:lnTo>
                  <a:cubicBezTo>
                    <a:pt x="0" y="352011"/>
                    <a:pt x="0" y="346489"/>
                    <a:pt x="2601" y="342019"/>
                  </a:cubicBezTo>
                  <a:lnTo>
                    <a:pt x="197387" y="7231"/>
                  </a:lnTo>
                  <a:cubicBezTo>
                    <a:pt x="199992" y="2754"/>
                    <a:pt x="204780" y="0"/>
                    <a:pt x="209960" y="0"/>
                  </a:cubicBezTo>
                  <a:lnTo>
                    <a:pt x="1839943" y="0"/>
                  </a:lnTo>
                  <a:cubicBezTo>
                    <a:pt x="1845123" y="0"/>
                    <a:pt x="1849911" y="2754"/>
                    <a:pt x="1852516" y="7231"/>
                  </a:cubicBezTo>
                  <a:lnTo>
                    <a:pt x="2047302" y="342019"/>
                  </a:lnTo>
                  <a:cubicBezTo>
                    <a:pt x="2049902" y="346489"/>
                    <a:pt x="2049902" y="352011"/>
                    <a:pt x="2047302" y="356481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miter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114300" y="-47625"/>
              <a:ext cx="1824515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39" name="Freeform 39"/>
          <p:cNvSpPr/>
          <p:nvPr/>
        </p:nvSpPr>
        <p:spPr>
          <a:xfrm>
            <a:off x="2919229" y="4730243"/>
            <a:ext cx="792580" cy="721248"/>
          </a:xfrm>
          <a:custGeom>
            <a:avLst/>
            <a:gdLst/>
            <a:ahLst/>
            <a:cxnLst/>
            <a:rect l="l" t="t" r="r" b="b"/>
            <a:pathLst>
              <a:path w="792580" h="721248">
                <a:moveTo>
                  <a:pt x="0" y="0"/>
                </a:moveTo>
                <a:lnTo>
                  <a:pt x="792580" y="0"/>
                </a:lnTo>
                <a:lnTo>
                  <a:pt x="792580" y="721248"/>
                </a:lnTo>
                <a:lnTo>
                  <a:pt x="0" y="7212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7781334" y="4692943"/>
            <a:ext cx="747021" cy="751719"/>
          </a:xfrm>
          <a:custGeom>
            <a:avLst/>
            <a:gdLst/>
            <a:ahLst/>
            <a:cxnLst/>
            <a:rect l="l" t="t" r="r" b="b"/>
            <a:pathLst>
              <a:path w="747021" h="751719">
                <a:moveTo>
                  <a:pt x="0" y="0"/>
                </a:moveTo>
                <a:lnTo>
                  <a:pt x="747021" y="0"/>
                </a:lnTo>
                <a:lnTo>
                  <a:pt x="747021" y="751719"/>
                </a:lnTo>
                <a:lnTo>
                  <a:pt x="0" y="7517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2628981" y="4730243"/>
            <a:ext cx="730378" cy="721248"/>
          </a:xfrm>
          <a:custGeom>
            <a:avLst/>
            <a:gdLst/>
            <a:ahLst/>
            <a:cxnLst/>
            <a:rect l="l" t="t" r="r" b="b"/>
            <a:pathLst>
              <a:path w="730378" h="721248">
                <a:moveTo>
                  <a:pt x="0" y="0"/>
                </a:moveTo>
                <a:lnTo>
                  <a:pt x="730378" y="0"/>
                </a:lnTo>
                <a:lnTo>
                  <a:pt x="730378" y="721248"/>
                </a:lnTo>
                <a:lnTo>
                  <a:pt x="0" y="7212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7607148" y="9944100"/>
            <a:ext cx="1177504" cy="797759"/>
          </a:xfrm>
          <a:custGeom>
            <a:avLst/>
            <a:gdLst/>
            <a:ahLst/>
            <a:cxnLst/>
            <a:rect l="l" t="t" r="r" b="b"/>
            <a:pathLst>
              <a:path w="1177504" h="797759">
                <a:moveTo>
                  <a:pt x="0" y="0"/>
                </a:moveTo>
                <a:lnTo>
                  <a:pt x="1177505" y="0"/>
                </a:lnTo>
                <a:lnTo>
                  <a:pt x="1177505" y="797759"/>
                </a:lnTo>
                <a:lnTo>
                  <a:pt x="0" y="79775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>
            <a:off x="-213076" y="485815"/>
            <a:ext cx="2058331" cy="542885"/>
          </a:xfrm>
          <a:custGeom>
            <a:avLst/>
            <a:gdLst/>
            <a:ahLst/>
            <a:cxnLst/>
            <a:rect l="l" t="t" r="r" b="b"/>
            <a:pathLst>
              <a:path w="2058331" h="542885">
                <a:moveTo>
                  <a:pt x="0" y="0"/>
                </a:moveTo>
                <a:lnTo>
                  <a:pt x="2058331" y="0"/>
                </a:lnTo>
                <a:lnTo>
                  <a:pt x="2058331" y="542885"/>
                </a:lnTo>
                <a:lnTo>
                  <a:pt x="0" y="5428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4" name="TextBox 44"/>
          <p:cNvSpPr txBox="1"/>
          <p:nvPr/>
        </p:nvSpPr>
        <p:spPr>
          <a:xfrm>
            <a:off x="1156327" y="6588408"/>
            <a:ext cx="4318383" cy="1117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5"/>
              </a:lnSpc>
            </a:pPr>
            <a:r>
              <a:rPr lang="en-US" sz="3730" b="1">
                <a:solidFill>
                  <a:srgbClr val="243B55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Գործողությունը իրականացված է</a:t>
            </a:r>
            <a:endParaRPr lang="en-US" sz="3730" b="1">
              <a:solidFill>
                <a:srgbClr val="243B55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6369164" y="6588408"/>
            <a:ext cx="4318383" cy="1671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5"/>
              </a:lnSpc>
            </a:pPr>
            <a:r>
              <a:rPr lang="en-US" sz="3730" b="1">
                <a:solidFill>
                  <a:srgbClr val="243B55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Գործողությունը իրականացված է ոչ ամբողջական</a:t>
            </a:r>
            <a:endParaRPr lang="en-US" sz="3730" b="1">
              <a:solidFill>
                <a:srgbClr val="243B55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1200168" y="6629527"/>
            <a:ext cx="4318383" cy="1671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5"/>
              </a:lnSpc>
            </a:pPr>
            <a:r>
              <a:rPr lang="en-US" sz="3730" b="1">
                <a:solidFill>
                  <a:srgbClr val="243B55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Գործողությունը իրականացված չէ</a:t>
            </a:r>
            <a:endParaRPr lang="en-US" sz="3730" b="1">
              <a:solidFill>
                <a:srgbClr val="243B55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890083" y="2059257"/>
            <a:ext cx="13741842" cy="1153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45"/>
              </a:lnSpc>
            </a:pPr>
            <a:r>
              <a:rPr lang="en-US" sz="332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ԱԶԴԵՑՈՒԹՅԱՆ ՄԱԿԱՐԴԱԿԻ (ՈՐԱԿԱԿԱՆ) ՑՈՒՑԱՆԻՇՆԵՐ</a:t>
            </a:r>
            <a:endParaRPr lang="en-US" sz="332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  <a:p>
            <a:pPr algn="l">
              <a:lnSpc>
                <a:spcPts val="4645"/>
              </a:lnSpc>
            </a:pPr>
            <a:endParaRPr lang="en-US" sz="332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816088" y="1207857"/>
            <a:ext cx="13865231" cy="8230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90"/>
              </a:lnSpc>
            </a:pPr>
            <a:r>
              <a:rPr lang="en-US" sz="5555" b="1" dirty="0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ԳՆԱՀԱՏՄԱՆ ՑՈՒՑԱՆԻՇՆԵՐ</a:t>
            </a:r>
            <a:endParaRPr lang="en-US" sz="5555" b="1" dirty="0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9" name="Freeform 49"/>
          <p:cNvSpPr/>
          <p:nvPr/>
        </p:nvSpPr>
        <p:spPr>
          <a:xfrm rot="-4882135">
            <a:off x="13559466" y="773823"/>
            <a:ext cx="6955645" cy="4877646"/>
          </a:xfrm>
          <a:custGeom>
            <a:avLst/>
            <a:gdLst/>
            <a:ahLst/>
            <a:cxnLst/>
            <a:rect l="l" t="t" r="r" b="b"/>
            <a:pathLst>
              <a:path w="6955645" h="4877646">
                <a:moveTo>
                  <a:pt x="0" y="0"/>
                </a:moveTo>
                <a:lnTo>
                  <a:pt x="6955645" y="0"/>
                </a:lnTo>
                <a:lnTo>
                  <a:pt x="6955645" y="4877646"/>
                </a:lnTo>
                <a:lnTo>
                  <a:pt x="0" y="4877646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2793688"/>
            <a:ext cx="6449093" cy="5406702"/>
            <a:chOff x="0" y="0"/>
            <a:chExt cx="917303" cy="769036"/>
          </a:xfrm>
        </p:grpSpPr>
        <p:sp>
          <p:nvSpPr>
            <p:cNvPr id="4" name="Freeform 4"/>
            <p:cNvSpPr/>
            <p:nvPr/>
          </p:nvSpPr>
          <p:spPr>
            <a:xfrm>
              <a:off x="4619" y="0"/>
              <a:ext cx="908065" cy="769036"/>
            </a:xfrm>
            <a:custGeom>
              <a:avLst/>
              <a:gdLst/>
              <a:ahLst/>
              <a:cxnLst/>
              <a:rect l="l" t="t" r="r" b="b"/>
              <a:pathLst>
                <a:path w="908065" h="769036">
                  <a:moveTo>
                    <a:pt x="900344" y="407868"/>
                  </a:moveTo>
                  <a:lnTo>
                    <a:pt x="721823" y="745686"/>
                  </a:lnTo>
                  <a:cubicBezTo>
                    <a:pt x="714233" y="760049"/>
                    <a:pt x="699320" y="769036"/>
                    <a:pt x="683074" y="769036"/>
                  </a:cubicBezTo>
                  <a:lnTo>
                    <a:pt x="224991" y="769036"/>
                  </a:lnTo>
                  <a:cubicBezTo>
                    <a:pt x="208745" y="769036"/>
                    <a:pt x="193832" y="760049"/>
                    <a:pt x="186241" y="745686"/>
                  </a:cubicBezTo>
                  <a:lnTo>
                    <a:pt x="7721" y="407868"/>
                  </a:lnTo>
                  <a:cubicBezTo>
                    <a:pt x="0" y="393259"/>
                    <a:pt x="0" y="375777"/>
                    <a:pt x="7721" y="361168"/>
                  </a:cubicBezTo>
                  <a:lnTo>
                    <a:pt x="186241" y="23350"/>
                  </a:lnTo>
                  <a:cubicBezTo>
                    <a:pt x="193832" y="8987"/>
                    <a:pt x="208745" y="0"/>
                    <a:pt x="224991" y="0"/>
                  </a:cubicBezTo>
                  <a:lnTo>
                    <a:pt x="683074" y="0"/>
                  </a:lnTo>
                  <a:cubicBezTo>
                    <a:pt x="699320" y="0"/>
                    <a:pt x="714233" y="8987"/>
                    <a:pt x="721823" y="23350"/>
                  </a:cubicBezTo>
                  <a:lnTo>
                    <a:pt x="900344" y="361168"/>
                  </a:lnTo>
                  <a:cubicBezTo>
                    <a:pt x="908065" y="375777"/>
                    <a:pt x="908065" y="393259"/>
                    <a:pt x="900344" y="407868"/>
                  </a:cubicBezTo>
                  <a:close/>
                </a:path>
              </a:pathLst>
            </a:custGeom>
            <a:solidFill>
              <a:srgbClr val="243B55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id="5" name="Group 5"/>
          <p:cNvGrpSpPr/>
          <p:nvPr/>
        </p:nvGrpSpPr>
        <p:grpSpPr>
          <a:xfrm>
            <a:off x="5663324" y="4717367"/>
            <a:ext cx="7228818" cy="5089439"/>
            <a:chOff x="0" y="0"/>
            <a:chExt cx="1074465" cy="756476"/>
          </a:xfrm>
        </p:grpSpPr>
        <p:sp>
          <p:nvSpPr>
            <p:cNvPr id="6" name="Freeform 6"/>
            <p:cNvSpPr/>
            <p:nvPr/>
          </p:nvSpPr>
          <p:spPr>
            <a:xfrm>
              <a:off x="4188" y="0"/>
              <a:ext cx="1066090" cy="756476"/>
            </a:xfrm>
            <a:custGeom>
              <a:avLst/>
              <a:gdLst/>
              <a:ahLst/>
              <a:cxnLst/>
              <a:rect l="l" t="t" r="r" b="b"/>
              <a:pathLst>
                <a:path w="1066090" h="756476">
                  <a:moveTo>
                    <a:pt x="1059127" y="398994"/>
                  </a:moveTo>
                  <a:lnTo>
                    <a:pt x="878228" y="735720"/>
                  </a:lnTo>
                  <a:cubicBezTo>
                    <a:pt x="871361" y="748502"/>
                    <a:pt x="858025" y="756476"/>
                    <a:pt x="843516" y="756476"/>
                  </a:cubicBezTo>
                  <a:lnTo>
                    <a:pt x="222574" y="756476"/>
                  </a:lnTo>
                  <a:cubicBezTo>
                    <a:pt x="208064" y="756476"/>
                    <a:pt x="194728" y="748502"/>
                    <a:pt x="187861" y="735720"/>
                  </a:cubicBezTo>
                  <a:lnTo>
                    <a:pt x="6963" y="398994"/>
                  </a:lnTo>
                  <a:cubicBezTo>
                    <a:pt x="0" y="386033"/>
                    <a:pt x="0" y="370443"/>
                    <a:pt x="6963" y="357482"/>
                  </a:cubicBezTo>
                  <a:lnTo>
                    <a:pt x="187861" y="20756"/>
                  </a:lnTo>
                  <a:cubicBezTo>
                    <a:pt x="194728" y="7974"/>
                    <a:pt x="208064" y="0"/>
                    <a:pt x="222574" y="0"/>
                  </a:cubicBezTo>
                  <a:lnTo>
                    <a:pt x="843516" y="0"/>
                  </a:lnTo>
                  <a:cubicBezTo>
                    <a:pt x="858025" y="0"/>
                    <a:pt x="871361" y="7974"/>
                    <a:pt x="878228" y="20756"/>
                  </a:cubicBezTo>
                  <a:lnTo>
                    <a:pt x="1059127" y="357482"/>
                  </a:lnTo>
                  <a:cubicBezTo>
                    <a:pt x="1066090" y="370443"/>
                    <a:pt x="1066090" y="386033"/>
                    <a:pt x="1059127" y="398994"/>
                  </a:cubicBezTo>
                  <a:close/>
                </a:path>
              </a:pathLst>
            </a:custGeom>
            <a:solidFill>
              <a:srgbClr val="FFAC5E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12109092" y="2899727"/>
            <a:ext cx="6178908" cy="5173941"/>
            <a:chOff x="0" y="0"/>
            <a:chExt cx="918411" cy="769036"/>
          </a:xfrm>
        </p:grpSpPr>
        <p:sp>
          <p:nvSpPr>
            <p:cNvPr id="8" name="Freeform 8"/>
            <p:cNvSpPr/>
            <p:nvPr/>
          </p:nvSpPr>
          <p:spPr>
            <a:xfrm>
              <a:off x="4821" y="0"/>
              <a:ext cx="908769" cy="769036"/>
            </a:xfrm>
            <a:custGeom>
              <a:avLst/>
              <a:gdLst/>
              <a:ahLst/>
              <a:cxnLst/>
              <a:rect l="l" t="t" r="r" b="b"/>
              <a:pathLst>
                <a:path w="908769" h="769036">
                  <a:moveTo>
                    <a:pt x="900710" y="408889"/>
                  </a:moveTo>
                  <a:lnTo>
                    <a:pt x="723269" y="744665"/>
                  </a:lnTo>
                  <a:cubicBezTo>
                    <a:pt x="715346" y="759656"/>
                    <a:pt x="699781" y="769036"/>
                    <a:pt x="682825" y="769036"/>
                  </a:cubicBezTo>
                  <a:lnTo>
                    <a:pt x="225944" y="769036"/>
                  </a:lnTo>
                  <a:cubicBezTo>
                    <a:pt x="208988" y="769036"/>
                    <a:pt x="193422" y="759656"/>
                    <a:pt x="185500" y="744665"/>
                  </a:cubicBezTo>
                  <a:lnTo>
                    <a:pt x="8058" y="408889"/>
                  </a:lnTo>
                  <a:cubicBezTo>
                    <a:pt x="0" y="393641"/>
                    <a:pt x="0" y="375395"/>
                    <a:pt x="8058" y="360147"/>
                  </a:cubicBezTo>
                  <a:lnTo>
                    <a:pt x="185500" y="24371"/>
                  </a:lnTo>
                  <a:cubicBezTo>
                    <a:pt x="193422" y="9380"/>
                    <a:pt x="208988" y="0"/>
                    <a:pt x="225944" y="0"/>
                  </a:cubicBezTo>
                  <a:lnTo>
                    <a:pt x="682825" y="0"/>
                  </a:lnTo>
                  <a:cubicBezTo>
                    <a:pt x="699781" y="0"/>
                    <a:pt x="715346" y="9380"/>
                    <a:pt x="723269" y="24371"/>
                  </a:cubicBezTo>
                  <a:lnTo>
                    <a:pt x="900710" y="360147"/>
                  </a:lnTo>
                  <a:cubicBezTo>
                    <a:pt x="908769" y="375395"/>
                    <a:pt x="908769" y="393641"/>
                    <a:pt x="900710" y="408889"/>
                  </a:cubicBezTo>
                  <a:close/>
                </a:path>
              </a:pathLst>
            </a:custGeom>
            <a:solidFill>
              <a:srgbClr val="243B55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id="9" name="Freeform 9"/>
          <p:cNvSpPr/>
          <p:nvPr/>
        </p:nvSpPr>
        <p:spPr>
          <a:xfrm>
            <a:off x="14153931" y="1744379"/>
            <a:ext cx="2164417" cy="2164417"/>
          </a:xfrm>
          <a:custGeom>
            <a:avLst/>
            <a:gdLst/>
            <a:ahLst/>
            <a:cxnLst/>
            <a:rect l="l" t="t" r="r" b="b"/>
            <a:pathLst>
              <a:path w="2164417" h="2164417">
                <a:moveTo>
                  <a:pt x="0" y="0"/>
                </a:moveTo>
                <a:lnTo>
                  <a:pt x="2164417" y="0"/>
                </a:lnTo>
                <a:lnTo>
                  <a:pt x="2164417" y="2164417"/>
                </a:lnTo>
                <a:lnTo>
                  <a:pt x="0" y="2164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093652" y="1593531"/>
            <a:ext cx="2261788" cy="2261788"/>
          </a:xfrm>
          <a:custGeom>
            <a:avLst/>
            <a:gdLst/>
            <a:ahLst/>
            <a:cxnLst/>
            <a:rect l="l" t="t" r="r" b="b"/>
            <a:pathLst>
              <a:path w="2261788" h="2261788">
                <a:moveTo>
                  <a:pt x="0" y="0"/>
                </a:moveTo>
                <a:lnTo>
                  <a:pt x="2261788" y="0"/>
                </a:lnTo>
                <a:lnTo>
                  <a:pt x="2261788" y="2261788"/>
                </a:lnTo>
                <a:lnTo>
                  <a:pt x="0" y="22617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196884" y="3418639"/>
            <a:ext cx="2164417" cy="2164417"/>
          </a:xfrm>
          <a:custGeom>
            <a:avLst/>
            <a:gdLst/>
            <a:ahLst/>
            <a:cxnLst/>
            <a:rect l="l" t="t" r="r" b="b"/>
            <a:pathLst>
              <a:path w="2164417" h="2164417">
                <a:moveTo>
                  <a:pt x="0" y="0"/>
                </a:moveTo>
                <a:lnTo>
                  <a:pt x="2164417" y="0"/>
                </a:lnTo>
                <a:lnTo>
                  <a:pt x="2164417" y="2164417"/>
                </a:lnTo>
                <a:lnTo>
                  <a:pt x="0" y="2164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2391280" y="1739224"/>
            <a:ext cx="1666532" cy="1666532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578D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483282" y="3564919"/>
            <a:ext cx="1594787" cy="1594787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8924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441913" y="1890658"/>
            <a:ext cx="1594787" cy="1594787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6578D"/>
            </a:solidFill>
            <a:ln w="5715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0" y="9806806"/>
            <a:ext cx="18441919" cy="480194"/>
            <a:chOff x="0" y="0"/>
            <a:chExt cx="5441694" cy="14169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441694" cy="141692"/>
            </a:xfrm>
            <a:custGeom>
              <a:avLst/>
              <a:gdLst/>
              <a:ahLst/>
              <a:cxnLst/>
              <a:rect l="l" t="t" r="r" b="b"/>
              <a:pathLst>
                <a:path w="5441694" h="141692">
                  <a:moveTo>
                    <a:pt x="21410" y="0"/>
                  </a:moveTo>
                  <a:lnTo>
                    <a:pt x="5420284" y="0"/>
                  </a:lnTo>
                  <a:cubicBezTo>
                    <a:pt x="5425962" y="0"/>
                    <a:pt x="5431408" y="2256"/>
                    <a:pt x="5435423" y="6271"/>
                  </a:cubicBezTo>
                  <a:cubicBezTo>
                    <a:pt x="5439438" y="10286"/>
                    <a:pt x="5441694" y="15732"/>
                    <a:pt x="5441694" y="21410"/>
                  </a:cubicBezTo>
                  <a:lnTo>
                    <a:pt x="5441694" y="120282"/>
                  </a:lnTo>
                  <a:cubicBezTo>
                    <a:pt x="5441694" y="125960"/>
                    <a:pt x="5439438" y="131406"/>
                    <a:pt x="5435423" y="135421"/>
                  </a:cubicBezTo>
                  <a:cubicBezTo>
                    <a:pt x="5431408" y="139436"/>
                    <a:pt x="5425962" y="141692"/>
                    <a:pt x="5420284" y="141692"/>
                  </a:cubicBezTo>
                  <a:lnTo>
                    <a:pt x="21410" y="141692"/>
                  </a:lnTo>
                  <a:cubicBezTo>
                    <a:pt x="15732" y="141692"/>
                    <a:pt x="10286" y="139436"/>
                    <a:pt x="6271" y="135421"/>
                  </a:cubicBezTo>
                  <a:cubicBezTo>
                    <a:pt x="2256" y="131406"/>
                    <a:pt x="0" y="125960"/>
                    <a:pt x="0" y="120282"/>
                  </a:cubicBezTo>
                  <a:lnTo>
                    <a:pt x="0" y="21410"/>
                  </a:lnTo>
                  <a:cubicBezTo>
                    <a:pt x="0" y="15732"/>
                    <a:pt x="2256" y="10286"/>
                    <a:pt x="6271" y="6271"/>
                  </a:cubicBezTo>
                  <a:cubicBezTo>
                    <a:pt x="10286" y="2256"/>
                    <a:pt x="15732" y="0"/>
                    <a:pt x="21410" y="0"/>
                  </a:cubicBez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5441694" cy="1893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24" name="Freeform 24"/>
          <p:cNvSpPr/>
          <p:nvPr/>
        </p:nvSpPr>
        <p:spPr>
          <a:xfrm>
            <a:off x="-193397" y="-108627"/>
            <a:ext cx="4287337" cy="412575"/>
          </a:xfrm>
          <a:custGeom>
            <a:avLst/>
            <a:gdLst/>
            <a:ahLst/>
            <a:cxnLst/>
            <a:rect l="l" t="t" r="r" b="b"/>
            <a:pathLst>
              <a:path w="4287337" h="412575">
                <a:moveTo>
                  <a:pt x="0" y="0"/>
                </a:moveTo>
                <a:lnTo>
                  <a:pt x="4287337" y="0"/>
                </a:lnTo>
                <a:lnTo>
                  <a:pt x="4287337" y="412576"/>
                </a:lnTo>
                <a:lnTo>
                  <a:pt x="0" y="412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478956" r="-11191" b="-115767"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-8618874" y="8460309"/>
            <a:ext cx="11739050" cy="1129662"/>
          </a:xfrm>
          <a:custGeom>
            <a:avLst/>
            <a:gdLst/>
            <a:ahLst/>
            <a:cxnLst/>
            <a:rect l="l" t="t" r="r" b="b"/>
            <a:pathLst>
              <a:path w="11739050" h="1129662">
                <a:moveTo>
                  <a:pt x="0" y="0"/>
                </a:moveTo>
                <a:lnTo>
                  <a:pt x="11739050" y="0"/>
                </a:lnTo>
                <a:lnTo>
                  <a:pt x="11739050" y="1129663"/>
                </a:lnTo>
                <a:lnTo>
                  <a:pt x="0" y="11296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478956" r="-11191" b="-115767"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5591587" y="463869"/>
            <a:ext cx="11739050" cy="1129662"/>
          </a:xfrm>
          <a:custGeom>
            <a:avLst/>
            <a:gdLst/>
            <a:ahLst/>
            <a:cxnLst/>
            <a:rect l="l" t="t" r="r" b="b"/>
            <a:pathLst>
              <a:path w="11739050" h="1129662">
                <a:moveTo>
                  <a:pt x="0" y="0"/>
                </a:moveTo>
                <a:lnTo>
                  <a:pt x="11739050" y="0"/>
                </a:lnTo>
                <a:lnTo>
                  <a:pt x="11739050" y="1129662"/>
                </a:lnTo>
                <a:lnTo>
                  <a:pt x="0" y="1129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478956" r="-11191" b="-115767"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-1404985" y="-723743"/>
            <a:ext cx="2809969" cy="2414817"/>
            <a:chOff x="0" y="0"/>
            <a:chExt cx="812800" cy="698500"/>
          </a:xfrm>
        </p:grpSpPr>
        <p:sp>
          <p:nvSpPr>
            <p:cNvPr id="28" name="Freeform 28"/>
            <p:cNvSpPr/>
            <p:nvPr/>
          </p:nvSpPr>
          <p:spPr>
            <a:xfrm>
              <a:off x="4762" y="0"/>
              <a:ext cx="803277" cy="698500"/>
            </a:xfrm>
            <a:custGeom>
              <a:avLst/>
              <a:gdLst/>
              <a:ahLst/>
              <a:cxnLst/>
              <a:rect l="l" t="t" r="r" b="b"/>
              <a:pathLst>
                <a:path w="803277" h="698500">
                  <a:moveTo>
                    <a:pt x="795568" y="370683"/>
                  </a:moveTo>
                  <a:lnTo>
                    <a:pt x="617308" y="677067"/>
                  </a:lnTo>
                  <a:cubicBezTo>
                    <a:pt x="609588" y="690337"/>
                    <a:pt x="595394" y="698500"/>
                    <a:pt x="580042" y="698500"/>
                  </a:cubicBezTo>
                  <a:lnTo>
                    <a:pt x="223234" y="698500"/>
                  </a:lnTo>
                  <a:cubicBezTo>
                    <a:pt x="207882" y="698500"/>
                    <a:pt x="193688" y="690337"/>
                    <a:pt x="185968" y="677067"/>
                  </a:cubicBezTo>
                  <a:lnTo>
                    <a:pt x="7708" y="370683"/>
                  </a:lnTo>
                  <a:cubicBezTo>
                    <a:pt x="0" y="357434"/>
                    <a:pt x="0" y="341066"/>
                    <a:pt x="7708" y="327817"/>
                  </a:cubicBezTo>
                  <a:lnTo>
                    <a:pt x="185968" y="21433"/>
                  </a:lnTo>
                  <a:cubicBezTo>
                    <a:pt x="193688" y="8163"/>
                    <a:pt x="207882" y="0"/>
                    <a:pt x="223234" y="0"/>
                  </a:cubicBezTo>
                  <a:lnTo>
                    <a:pt x="580042" y="0"/>
                  </a:lnTo>
                  <a:cubicBezTo>
                    <a:pt x="595394" y="0"/>
                    <a:pt x="609588" y="8163"/>
                    <a:pt x="617308" y="21433"/>
                  </a:cubicBezTo>
                  <a:lnTo>
                    <a:pt x="795568" y="327817"/>
                  </a:lnTo>
                  <a:cubicBezTo>
                    <a:pt x="803276" y="341066"/>
                    <a:pt x="803276" y="357434"/>
                    <a:pt x="795568" y="370683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16578D"/>
              </a:solidFill>
              <a:prstDash val="solid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7420640" y="7599114"/>
            <a:ext cx="2311589" cy="1817640"/>
            <a:chOff x="0" y="0"/>
            <a:chExt cx="696717" cy="547840"/>
          </a:xfrm>
        </p:grpSpPr>
        <p:sp>
          <p:nvSpPr>
            <p:cNvPr id="31" name="Freeform 31"/>
            <p:cNvSpPr/>
            <p:nvPr/>
          </p:nvSpPr>
          <p:spPr>
            <a:xfrm>
              <a:off x="7293" y="0"/>
              <a:ext cx="682130" cy="547840"/>
            </a:xfrm>
            <a:custGeom>
              <a:avLst/>
              <a:gdLst/>
              <a:ahLst/>
              <a:cxnLst/>
              <a:rect l="l" t="t" r="r" b="b"/>
              <a:pathLst>
                <a:path w="682130" h="547840">
                  <a:moveTo>
                    <a:pt x="671465" y="298129"/>
                  </a:moveTo>
                  <a:lnTo>
                    <a:pt x="504182" y="523631"/>
                  </a:lnTo>
                  <a:cubicBezTo>
                    <a:pt x="492885" y="538860"/>
                    <a:pt x="475043" y="547840"/>
                    <a:pt x="456081" y="547840"/>
                  </a:cubicBezTo>
                  <a:lnTo>
                    <a:pt x="226050" y="547840"/>
                  </a:lnTo>
                  <a:cubicBezTo>
                    <a:pt x="207088" y="547840"/>
                    <a:pt x="189246" y="538860"/>
                    <a:pt x="177948" y="523631"/>
                  </a:cubicBezTo>
                  <a:lnTo>
                    <a:pt x="10666" y="298129"/>
                  </a:lnTo>
                  <a:cubicBezTo>
                    <a:pt x="0" y="283751"/>
                    <a:pt x="0" y="264088"/>
                    <a:pt x="10666" y="249711"/>
                  </a:cubicBezTo>
                  <a:lnTo>
                    <a:pt x="177948" y="24209"/>
                  </a:lnTo>
                  <a:cubicBezTo>
                    <a:pt x="189246" y="8980"/>
                    <a:pt x="207088" y="0"/>
                    <a:pt x="226050" y="0"/>
                  </a:cubicBezTo>
                  <a:lnTo>
                    <a:pt x="456081" y="0"/>
                  </a:lnTo>
                  <a:cubicBezTo>
                    <a:pt x="475043" y="0"/>
                    <a:pt x="492885" y="8980"/>
                    <a:pt x="504182" y="24209"/>
                  </a:cubicBezTo>
                  <a:lnTo>
                    <a:pt x="671465" y="249711"/>
                  </a:lnTo>
                  <a:cubicBezTo>
                    <a:pt x="682130" y="264088"/>
                    <a:pt x="682130" y="283751"/>
                    <a:pt x="671465" y="298129"/>
                  </a:cubicBezTo>
                  <a:close/>
                </a:path>
              </a:pathLst>
            </a:custGeom>
            <a:solidFill>
              <a:srgbClr val="243B55">
                <a:alpha val="4706"/>
              </a:srgb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114300" y="-47625"/>
              <a:ext cx="468117" cy="595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33" name="Freeform 33"/>
          <p:cNvSpPr/>
          <p:nvPr/>
        </p:nvSpPr>
        <p:spPr>
          <a:xfrm>
            <a:off x="2803816" y="2152248"/>
            <a:ext cx="912328" cy="840483"/>
          </a:xfrm>
          <a:custGeom>
            <a:avLst/>
            <a:gdLst/>
            <a:ahLst/>
            <a:cxnLst/>
            <a:rect l="l" t="t" r="r" b="b"/>
            <a:pathLst>
              <a:path w="912328" h="840483">
                <a:moveTo>
                  <a:pt x="0" y="0"/>
                </a:moveTo>
                <a:lnTo>
                  <a:pt x="912328" y="0"/>
                </a:lnTo>
                <a:lnTo>
                  <a:pt x="912328" y="840483"/>
                </a:lnTo>
                <a:lnTo>
                  <a:pt x="0" y="8404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8879400" y="4071536"/>
            <a:ext cx="983646" cy="790606"/>
          </a:xfrm>
          <a:custGeom>
            <a:avLst/>
            <a:gdLst/>
            <a:ahLst/>
            <a:cxnLst/>
            <a:rect l="l" t="t" r="r" b="b"/>
            <a:pathLst>
              <a:path w="983646" h="790606">
                <a:moveTo>
                  <a:pt x="0" y="0"/>
                </a:moveTo>
                <a:lnTo>
                  <a:pt x="983646" y="0"/>
                </a:lnTo>
                <a:lnTo>
                  <a:pt x="983646" y="790606"/>
                </a:lnTo>
                <a:lnTo>
                  <a:pt x="0" y="7906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14808965" y="2265778"/>
            <a:ext cx="860683" cy="844546"/>
          </a:xfrm>
          <a:custGeom>
            <a:avLst/>
            <a:gdLst/>
            <a:ahLst/>
            <a:cxnLst/>
            <a:rect l="l" t="t" r="r" b="b"/>
            <a:pathLst>
              <a:path w="860683" h="844546">
                <a:moveTo>
                  <a:pt x="0" y="0"/>
                </a:moveTo>
                <a:lnTo>
                  <a:pt x="860683" y="0"/>
                </a:lnTo>
                <a:lnTo>
                  <a:pt x="860683" y="844546"/>
                </a:lnTo>
                <a:lnTo>
                  <a:pt x="0" y="8445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7092320" y="10059862"/>
            <a:ext cx="1351009" cy="454277"/>
          </a:xfrm>
          <a:custGeom>
            <a:avLst/>
            <a:gdLst/>
            <a:ahLst/>
            <a:cxnLst/>
            <a:rect l="l" t="t" r="r" b="b"/>
            <a:pathLst>
              <a:path w="1351009" h="454277">
                <a:moveTo>
                  <a:pt x="0" y="0"/>
                </a:moveTo>
                <a:lnTo>
                  <a:pt x="1351009" y="0"/>
                </a:lnTo>
                <a:lnTo>
                  <a:pt x="1351009" y="454276"/>
                </a:lnTo>
                <a:lnTo>
                  <a:pt x="0" y="4542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13445991" y="4237494"/>
            <a:ext cx="3586632" cy="469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2750" b="1">
                <a:solidFill>
                  <a:srgbClr val="243B55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Q&amp;A Session</a:t>
            </a:r>
            <a:endParaRPr lang="en-US" sz="2750" b="1">
              <a:solidFill>
                <a:srgbClr val="243B55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5941306" y="445566"/>
            <a:ext cx="5987463" cy="214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00"/>
              </a:lnSpc>
            </a:pPr>
            <a:r>
              <a:rPr lang="en-US" sz="6800" b="1">
                <a:solidFill>
                  <a:srgbClr val="243B55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ԳՆԱՀԱՏՄԱՆ</a:t>
            </a:r>
            <a:endParaRPr lang="en-US" sz="6800" b="1">
              <a:solidFill>
                <a:srgbClr val="243B55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algn="ctr">
              <a:lnSpc>
                <a:spcPts val="8500"/>
              </a:lnSpc>
            </a:pPr>
            <a:r>
              <a:rPr lang="en-US" sz="6800" b="1">
                <a:solidFill>
                  <a:srgbClr val="243B55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ՄԵԹՈԴՆԵՐ</a:t>
            </a:r>
            <a:endParaRPr lang="en-US" sz="6800" b="1">
              <a:solidFill>
                <a:srgbClr val="243B55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6735286" y="6401758"/>
            <a:ext cx="5634491" cy="3014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9570" lvl="1" indent="-184785" algn="l">
              <a:lnSpc>
                <a:spcPts val="2395"/>
              </a:lnSpc>
              <a:buFont typeface="Arial" panose="020B0604020202020204"/>
              <a:buChar char="•"/>
            </a:pPr>
            <a:r>
              <a:rPr lang="en-US" sz="1710" b="1">
                <a:solidFill>
                  <a:srgbClr val="243B55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ՀՀ մարդու իրավունքների պաշտպանության ազգային ռազմավարության մոնիթորինգի հաշվետվություններ</a:t>
            </a:r>
            <a:endParaRPr lang="en-US" sz="1710" b="1">
              <a:solidFill>
                <a:srgbClr val="243B55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marL="369570" lvl="1" indent="-184785" algn="l">
              <a:lnSpc>
                <a:spcPts val="2395"/>
              </a:lnSpc>
              <a:buFont typeface="Arial" panose="020B0604020202020204"/>
              <a:buChar char="•"/>
            </a:pPr>
            <a:r>
              <a:rPr lang="en-US" sz="1710" b="1">
                <a:solidFill>
                  <a:srgbClr val="243B55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2023-2025 թվականների գործողությունների ծրագրի մոնիթորինգի 2023 և 2024 թվականների հաշվետվություններ</a:t>
            </a:r>
            <a:endParaRPr lang="en-US" sz="1710" b="1">
              <a:solidFill>
                <a:srgbClr val="243B55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marL="369570" lvl="1" indent="-184785" algn="l">
              <a:lnSpc>
                <a:spcPts val="2395"/>
              </a:lnSpc>
              <a:buFont typeface="Arial" panose="020B0604020202020204"/>
              <a:buChar char="•"/>
            </a:pPr>
            <a:r>
              <a:rPr lang="en-US" sz="1710" b="1">
                <a:solidFill>
                  <a:srgbClr val="243B55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Միջազգային կազմակերպությունների զեկույցներ</a:t>
            </a:r>
            <a:endParaRPr lang="en-US" sz="1710" b="1">
              <a:solidFill>
                <a:srgbClr val="243B55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marL="369570" lvl="1" indent="-184785" algn="l">
              <a:lnSpc>
                <a:spcPts val="2395"/>
              </a:lnSpc>
              <a:buFont typeface="Arial" panose="020B0604020202020204"/>
              <a:buChar char="•"/>
            </a:pPr>
            <a:r>
              <a:rPr lang="en-US" sz="1710" b="1">
                <a:solidFill>
                  <a:srgbClr val="243B55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Այլ փաստաթղթեր</a:t>
            </a:r>
            <a:endParaRPr lang="en-US" sz="1710" b="1">
              <a:solidFill>
                <a:srgbClr val="243B55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algn="l">
              <a:lnSpc>
                <a:spcPts val="2395"/>
              </a:lnSpc>
            </a:pPr>
            <a:endParaRPr lang="en-US" sz="1710" b="1">
              <a:solidFill>
                <a:srgbClr val="243B55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983201" y="4606120"/>
            <a:ext cx="4953054" cy="3073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9570" lvl="1" indent="-184785" algn="l">
              <a:lnSpc>
                <a:spcPts val="2755"/>
              </a:lnSpc>
              <a:buFont typeface="Arial" panose="020B0604020202020204"/>
              <a:buChar char="•"/>
            </a:pPr>
            <a:r>
              <a:rPr lang="en-US" sz="1710" b="1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Արդյունքների համադրման մոտեցում (որակական և քանակական տվյալների համադրում)</a:t>
            </a:r>
            <a:endParaRPr lang="en-US" sz="1710" b="1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marL="369570" lvl="1" indent="-184785" algn="l">
              <a:lnSpc>
                <a:spcPts val="2755"/>
              </a:lnSpc>
              <a:buFont typeface="Arial" panose="020B0604020202020204"/>
              <a:buChar char="•"/>
            </a:pPr>
            <a:r>
              <a:rPr lang="en-US" sz="1710" b="1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Տեղեկատվության հարցումներ</a:t>
            </a:r>
            <a:endParaRPr lang="en-US" sz="1710" b="1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marL="369570" lvl="1" indent="-184785" algn="l">
              <a:lnSpc>
                <a:spcPts val="2755"/>
              </a:lnSpc>
              <a:buFont typeface="Arial" panose="020B0604020202020204"/>
              <a:buChar char="•"/>
            </a:pPr>
            <a:r>
              <a:rPr lang="en-US" sz="1710" b="1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Գրասենյակային ուսումնասիրություն/փաստաթղթերի վերլուծություն</a:t>
            </a:r>
            <a:endParaRPr lang="en-US" sz="1710" b="1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marL="369570" lvl="1" indent="-184785" algn="l">
              <a:lnSpc>
                <a:spcPts val="2755"/>
              </a:lnSpc>
              <a:buFont typeface="Arial" panose="020B0604020202020204"/>
              <a:buChar char="•"/>
            </a:pPr>
            <a:r>
              <a:rPr lang="en-US" sz="1710" b="1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ՖԽՔ-ներ (Ֆոկուս խմբային քննարկումներ)</a:t>
            </a:r>
            <a:endParaRPr lang="en-US" sz="1710" b="1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algn="l">
              <a:lnSpc>
                <a:spcPts val="2755"/>
              </a:lnSpc>
            </a:pPr>
            <a:endParaRPr lang="en-US" sz="1710" b="1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2892141" y="4630852"/>
            <a:ext cx="5022165" cy="2802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9570" lvl="1" indent="-184785" algn="l">
              <a:lnSpc>
                <a:spcPts val="2790"/>
              </a:lnSpc>
              <a:buFont typeface="Arial" panose="020B0604020202020204"/>
              <a:buChar char="•"/>
            </a:pPr>
            <a:r>
              <a:rPr lang="en-US" sz="1710" b="1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Կազմակերպվել է 2 ՖԽՔ</a:t>
            </a:r>
            <a:endParaRPr lang="en-US" sz="1710" b="1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marL="369570" lvl="1" indent="-184785" algn="l">
              <a:lnSpc>
                <a:spcPts val="2790"/>
              </a:lnSpc>
              <a:buFont typeface="Arial" panose="020B0604020202020204"/>
              <a:buChar char="•"/>
            </a:pPr>
            <a:r>
              <a:rPr lang="en-US" sz="1710" b="1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Ներառական և մասնակցային ձևաչափ</a:t>
            </a:r>
            <a:endParaRPr lang="en-US" sz="1710" b="1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marL="369570" lvl="1" indent="-184785" algn="l">
              <a:lnSpc>
                <a:spcPts val="2790"/>
              </a:lnSpc>
              <a:buFont typeface="Arial" panose="020B0604020202020204"/>
              <a:buChar char="•"/>
            </a:pPr>
            <a:r>
              <a:rPr lang="en-US" sz="1710" b="1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Մասնակիցներ՝ պետական գերատեսչությունների ներկայացուցիչներ, շահագրգիռ կառույցներ, ՔՀԿ-ներ, ոլորտային փորձագետներ և իրավաբաններ</a:t>
            </a:r>
            <a:endParaRPr lang="en-US" sz="1710" b="1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algn="l">
              <a:lnSpc>
                <a:spcPts val="2790"/>
              </a:lnSpc>
            </a:pPr>
            <a:endParaRPr lang="en-US" sz="1710" b="1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983201" y="4184684"/>
            <a:ext cx="3747985" cy="497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5"/>
              </a:lnSpc>
            </a:pPr>
            <a:r>
              <a:rPr lang="en-US" sz="2875" b="1">
                <a:solidFill>
                  <a:srgbClr val="243B55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Proposal Summary</a:t>
            </a:r>
            <a:endParaRPr lang="en-US" sz="2875" b="1">
              <a:solidFill>
                <a:srgbClr val="243B55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7165792" y="5216301"/>
            <a:ext cx="4229768" cy="833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75"/>
              </a:lnSpc>
            </a:pPr>
            <a:r>
              <a:rPr lang="en-US" sz="2765" b="1">
                <a:solidFill>
                  <a:srgbClr val="243B55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ՎԵՐԼՈՒԾՎԱԾ </a:t>
            </a:r>
            <a:endParaRPr lang="en-US" sz="2765" b="1">
              <a:solidFill>
                <a:srgbClr val="243B55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algn="ctr">
              <a:lnSpc>
                <a:spcPts val="2735"/>
              </a:lnSpc>
            </a:pPr>
            <a:r>
              <a:rPr lang="en-US" sz="1955" b="1">
                <a:solidFill>
                  <a:srgbClr val="243B55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ՓԱՍՏԱԹՂԹԵՐ ԵՎ ԶԵԿՈՒՅՑՆԵՐ</a:t>
            </a:r>
            <a:endParaRPr lang="en-US" sz="1955" b="1">
              <a:solidFill>
                <a:srgbClr val="243B55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1145096" y="3439889"/>
            <a:ext cx="4229768" cy="871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35"/>
              </a:lnSpc>
            </a:pPr>
            <a:r>
              <a:rPr lang="en-US" sz="2955" b="1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ԿԻՐԱՌՎԱԾ </a:t>
            </a:r>
            <a:endParaRPr lang="en-US" sz="2955" b="1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algn="ctr">
              <a:lnSpc>
                <a:spcPts val="2735"/>
              </a:lnSpc>
            </a:pPr>
            <a:r>
              <a:rPr lang="en-US" sz="1955" b="1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ՀԵՏԱԶՈՏԱԿԱՆ ՄԵԹՈԴՆԵՐ</a:t>
            </a:r>
            <a:endParaRPr lang="en-US" sz="1955" b="1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3282908" y="3650087"/>
            <a:ext cx="4229768" cy="745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5"/>
              </a:lnSpc>
            </a:pPr>
            <a:r>
              <a:rPr lang="en-US" sz="2355" b="1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ՖՈԿՈՒՍ ԽՄԲԱՅԻՆ</a:t>
            </a:r>
            <a:endParaRPr lang="en-US" sz="2355" b="1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algn="ctr">
              <a:lnSpc>
                <a:spcPts val="2735"/>
              </a:lnSpc>
            </a:pPr>
            <a:r>
              <a:rPr lang="en-US" sz="1955" b="1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ՔՆՆԱՐԿՈՒՄՆԵՐ (ՖԽՔ)</a:t>
            </a:r>
            <a:endParaRPr lang="en-US" sz="1955" b="1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5466483" y="3144828"/>
            <a:ext cx="8475501" cy="7283634"/>
            <a:chOff x="0" y="0"/>
            <a:chExt cx="812800" cy="698500"/>
          </a:xfrm>
        </p:grpSpPr>
        <p:sp>
          <p:nvSpPr>
            <p:cNvPr id="4" name="Freeform 4"/>
            <p:cNvSpPr/>
            <p:nvPr/>
          </p:nvSpPr>
          <p:spPr>
            <a:xfrm>
              <a:off x="5964" y="0"/>
              <a:ext cx="800872" cy="698500"/>
            </a:xfrm>
            <a:custGeom>
              <a:avLst/>
              <a:gdLst/>
              <a:ahLst/>
              <a:cxnLst/>
              <a:rect l="l" t="t" r="r" b="b"/>
              <a:pathLst>
                <a:path w="800872" h="698500">
                  <a:moveTo>
                    <a:pt x="791218" y="376094"/>
                  </a:moveTo>
                  <a:lnTo>
                    <a:pt x="619254" y="671656"/>
                  </a:lnTo>
                  <a:cubicBezTo>
                    <a:pt x="609585" y="688276"/>
                    <a:pt x="591807" y="698500"/>
                    <a:pt x="572579" y="698500"/>
                  </a:cubicBezTo>
                  <a:lnTo>
                    <a:pt x="228293" y="698500"/>
                  </a:lnTo>
                  <a:cubicBezTo>
                    <a:pt x="209065" y="698500"/>
                    <a:pt x="191287" y="688276"/>
                    <a:pt x="181618" y="671656"/>
                  </a:cubicBezTo>
                  <a:lnTo>
                    <a:pt x="9654" y="376094"/>
                  </a:lnTo>
                  <a:cubicBezTo>
                    <a:pt x="0" y="359500"/>
                    <a:pt x="0" y="339000"/>
                    <a:pt x="9654" y="322406"/>
                  </a:cubicBezTo>
                  <a:lnTo>
                    <a:pt x="181618" y="26844"/>
                  </a:lnTo>
                  <a:cubicBezTo>
                    <a:pt x="191287" y="10224"/>
                    <a:pt x="209065" y="0"/>
                    <a:pt x="228293" y="0"/>
                  </a:cubicBezTo>
                  <a:lnTo>
                    <a:pt x="572579" y="0"/>
                  </a:lnTo>
                  <a:cubicBezTo>
                    <a:pt x="591807" y="0"/>
                    <a:pt x="609585" y="10224"/>
                    <a:pt x="619254" y="26844"/>
                  </a:cubicBezTo>
                  <a:lnTo>
                    <a:pt x="791218" y="322406"/>
                  </a:lnTo>
                  <a:cubicBezTo>
                    <a:pt x="800872" y="339000"/>
                    <a:pt x="800872" y="359500"/>
                    <a:pt x="791218" y="376094"/>
                  </a:cubicBezTo>
                  <a:close/>
                </a:path>
              </a:pathLst>
            </a:custGeom>
            <a:solidFill>
              <a:srgbClr val="F48924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3891082" y="6845880"/>
            <a:ext cx="4277458" cy="3675941"/>
            <a:chOff x="0" y="0"/>
            <a:chExt cx="812800" cy="698500"/>
          </a:xfrm>
        </p:grpSpPr>
        <p:sp>
          <p:nvSpPr>
            <p:cNvPr id="7" name="Freeform 7"/>
            <p:cNvSpPr/>
            <p:nvPr/>
          </p:nvSpPr>
          <p:spPr>
            <a:xfrm>
              <a:off x="8341" y="0"/>
              <a:ext cx="796117" cy="698500"/>
            </a:xfrm>
            <a:custGeom>
              <a:avLst/>
              <a:gdLst/>
              <a:ahLst/>
              <a:cxnLst/>
              <a:rect l="l" t="t" r="r" b="b"/>
              <a:pathLst>
                <a:path w="796117" h="698500">
                  <a:moveTo>
                    <a:pt x="782614" y="386796"/>
                  </a:moveTo>
                  <a:lnTo>
                    <a:pt x="623104" y="660954"/>
                  </a:lnTo>
                  <a:cubicBezTo>
                    <a:pt x="609579" y="684200"/>
                    <a:pt x="584714" y="698500"/>
                    <a:pt x="557821" y="698500"/>
                  </a:cubicBezTo>
                  <a:lnTo>
                    <a:pt x="238297" y="698500"/>
                  </a:lnTo>
                  <a:cubicBezTo>
                    <a:pt x="211404" y="698500"/>
                    <a:pt x="186539" y="684200"/>
                    <a:pt x="173014" y="660954"/>
                  </a:cubicBezTo>
                  <a:lnTo>
                    <a:pt x="13504" y="386796"/>
                  </a:lnTo>
                  <a:cubicBezTo>
                    <a:pt x="0" y="363587"/>
                    <a:pt x="0" y="334913"/>
                    <a:pt x="13504" y="311704"/>
                  </a:cubicBezTo>
                  <a:lnTo>
                    <a:pt x="173014" y="37546"/>
                  </a:lnTo>
                  <a:cubicBezTo>
                    <a:pt x="186539" y="14300"/>
                    <a:pt x="211404" y="0"/>
                    <a:pt x="238297" y="0"/>
                  </a:cubicBezTo>
                  <a:lnTo>
                    <a:pt x="557821" y="0"/>
                  </a:lnTo>
                  <a:cubicBezTo>
                    <a:pt x="584714" y="0"/>
                    <a:pt x="609579" y="14300"/>
                    <a:pt x="623104" y="37546"/>
                  </a:cubicBezTo>
                  <a:lnTo>
                    <a:pt x="782614" y="311704"/>
                  </a:lnTo>
                  <a:cubicBezTo>
                    <a:pt x="796118" y="334913"/>
                    <a:pt x="796118" y="363587"/>
                    <a:pt x="782614" y="38679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gradFill>
                <a:gsLst>
                  <a:gs pos="0">
                    <a:srgbClr val="FFFFFF">
                      <a:alpha val="10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/>
              </a:gra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3562312" y="2096751"/>
            <a:ext cx="6682411" cy="7098259"/>
            <a:chOff x="0" y="0"/>
            <a:chExt cx="657579" cy="698500"/>
          </a:xfrm>
        </p:grpSpPr>
        <p:sp>
          <p:nvSpPr>
            <p:cNvPr id="10" name="Freeform 10"/>
            <p:cNvSpPr/>
            <p:nvPr/>
          </p:nvSpPr>
          <p:spPr>
            <a:xfrm>
              <a:off x="8009" y="0"/>
              <a:ext cx="641561" cy="698500"/>
            </a:xfrm>
            <a:custGeom>
              <a:avLst/>
              <a:gdLst/>
              <a:ahLst/>
              <a:cxnLst/>
              <a:rect l="l" t="t" r="r" b="b"/>
              <a:pathLst>
                <a:path w="641561" h="698500">
                  <a:moveTo>
                    <a:pt x="628595" y="385300"/>
                  </a:moveTo>
                  <a:lnTo>
                    <a:pt x="467344" y="662450"/>
                  </a:lnTo>
                  <a:cubicBezTo>
                    <a:pt x="454358" y="684769"/>
                    <a:pt x="430484" y="698500"/>
                    <a:pt x="404662" y="698500"/>
                  </a:cubicBezTo>
                  <a:lnTo>
                    <a:pt x="236899" y="698500"/>
                  </a:lnTo>
                  <a:cubicBezTo>
                    <a:pt x="211077" y="698500"/>
                    <a:pt x="187202" y="684769"/>
                    <a:pt x="174216" y="662450"/>
                  </a:cubicBezTo>
                  <a:lnTo>
                    <a:pt x="12966" y="385300"/>
                  </a:lnTo>
                  <a:cubicBezTo>
                    <a:pt x="0" y="363015"/>
                    <a:pt x="0" y="335485"/>
                    <a:pt x="12966" y="313200"/>
                  </a:cubicBezTo>
                  <a:lnTo>
                    <a:pt x="174216" y="36050"/>
                  </a:lnTo>
                  <a:cubicBezTo>
                    <a:pt x="187202" y="13731"/>
                    <a:pt x="211077" y="0"/>
                    <a:pt x="236899" y="0"/>
                  </a:cubicBezTo>
                  <a:lnTo>
                    <a:pt x="404662" y="0"/>
                  </a:lnTo>
                  <a:cubicBezTo>
                    <a:pt x="430484" y="0"/>
                    <a:pt x="454358" y="13731"/>
                    <a:pt x="467344" y="36050"/>
                  </a:cubicBezTo>
                  <a:lnTo>
                    <a:pt x="628595" y="313200"/>
                  </a:lnTo>
                  <a:cubicBezTo>
                    <a:pt x="641561" y="335485"/>
                    <a:pt x="641561" y="363015"/>
                    <a:pt x="628595" y="385300"/>
                  </a:cubicBezTo>
                  <a:close/>
                </a:path>
              </a:pathLst>
            </a:custGeom>
            <a:blipFill>
              <a:blip r:embed="rId2"/>
              <a:stretch>
                <a:fillRect l="-29990" r="-29990"/>
              </a:stretch>
            </a:blipFill>
            <a:ln w="95250" cap="rnd">
              <a:solidFill>
                <a:srgbClr val="FFFFFF"/>
              </a:solidFill>
              <a:prstDash val="solid"/>
              <a:round/>
            </a:ln>
          </p:spPr>
        </p:sp>
      </p:grpSp>
      <p:sp>
        <p:nvSpPr>
          <p:cNvPr id="11" name="Freeform 11"/>
          <p:cNvSpPr/>
          <p:nvPr/>
        </p:nvSpPr>
        <p:spPr>
          <a:xfrm rot="7353578">
            <a:off x="-2232278" y="6607041"/>
            <a:ext cx="5067376" cy="1299825"/>
          </a:xfrm>
          <a:custGeom>
            <a:avLst/>
            <a:gdLst/>
            <a:ahLst/>
            <a:cxnLst/>
            <a:rect l="l" t="t" r="r" b="b"/>
            <a:pathLst>
              <a:path w="5067376" h="1299825">
                <a:moveTo>
                  <a:pt x="0" y="0"/>
                </a:moveTo>
                <a:lnTo>
                  <a:pt x="5067376" y="0"/>
                </a:lnTo>
                <a:lnTo>
                  <a:pt x="5067376" y="1299825"/>
                </a:lnTo>
                <a:lnTo>
                  <a:pt x="0" y="12998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5000"/>
            </a:blip>
            <a:stretch>
              <a:fillRect t="-1167" b="-1167"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176718" y="4174481"/>
            <a:ext cx="1225838" cy="1053454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10915" y="0"/>
              <a:ext cx="790970" cy="698500"/>
            </a:xfrm>
            <a:custGeom>
              <a:avLst/>
              <a:gdLst/>
              <a:ahLst/>
              <a:cxnLst/>
              <a:rect l="l" t="t" r="r" b="b"/>
              <a:pathLst>
                <a:path w="790970" h="698500">
                  <a:moveTo>
                    <a:pt x="773300" y="398380"/>
                  </a:moveTo>
                  <a:lnTo>
                    <a:pt x="627270" y="649370"/>
                  </a:lnTo>
                  <a:cubicBezTo>
                    <a:pt x="609572" y="679787"/>
                    <a:pt x="577036" y="698500"/>
                    <a:pt x="541844" y="698500"/>
                  </a:cubicBezTo>
                  <a:lnTo>
                    <a:pt x="249126" y="698500"/>
                  </a:lnTo>
                  <a:cubicBezTo>
                    <a:pt x="213934" y="698500"/>
                    <a:pt x="181398" y="679787"/>
                    <a:pt x="163700" y="649370"/>
                  </a:cubicBezTo>
                  <a:lnTo>
                    <a:pt x="17670" y="398380"/>
                  </a:lnTo>
                  <a:cubicBezTo>
                    <a:pt x="0" y="368010"/>
                    <a:pt x="0" y="330490"/>
                    <a:pt x="17670" y="300120"/>
                  </a:cubicBezTo>
                  <a:lnTo>
                    <a:pt x="163700" y="49130"/>
                  </a:lnTo>
                  <a:cubicBezTo>
                    <a:pt x="181398" y="18713"/>
                    <a:pt x="213934" y="0"/>
                    <a:pt x="249126" y="0"/>
                  </a:cubicBezTo>
                  <a:lnTo>
                    <a:pt x="541844" y="0"/>
                  </a:lnTo>
                  <a:cubicBezTo>
                    <a:pt x="577036" y="0"/>
                    <a:pt x="609572" y="18713"/>
                    <a:pt x="627270" y="49130"/>
                  </a:cubicBezTo>
                  <a:lnTo>
                    <a:pt x="773300" y="300120"/>
                  </a:lnTo>
                  <a:cubicBezTo>
                    <a:pt x="790970" y="330490"/>
                    <a:pt x="790970" y="368010"/>
                    <a:pt x="773300" y="398380"/>
                  </a:cubicBez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30522" y="8103727"/>
            <a:ext cx="1350105" cy="1160247"/>
            <a:chOff x="0" y="0"/>
            <a:chExt cx="812800" cy="698500"/>
          </a:xfrm>
        </p:grpSpPr>
        <p:sp>
          <p:nvSpPr>
            <p:cNvPr id="16" name="Freeform 16"/>
            <p:cNvSpPr/>
            <p:nvPr/>
          </p:nvSpPr>
          <p:spPr>
            <a:xfrm>
              <a:off x="9910" y="0"/>
              <a:ext cx="792980" cy="698500"/>
            </a:xfrm>
            <a:custGeom>
              <a:avLst/>
              <a:gdLst/>
              <a:ahLst/>
              <a:cxnLst/>
              <a:rect l="l" t="t" r="r" b="b"/>
              <a:pathLst>
                <a:path w="792980" h="698500">
                  <a:moveTo>
                    <a:pt x="776936" y="393858"/>
                  </a:moveTo>
                  <a:lnTo>
                    <a:pt x="625644" y="653892"/>
                  </a:lnTo>
                  <a:cubicBezTo>
                    <a:pt x="609575" y="681510"/>
                    <a:pt x="580033" y="698500"/>
                    <a:pt x="548081" y="698500"/>
                  </a:cubicBezTo>
                  <a:lnTo>
                    <a:pt x="244899" y="698500"/>
                  </a:lnTo>
                  <a:cubicBezTo>
                    <a:pt x="212947" y="698500"/>
                    <a:pt x="183405" y="681510"/>
                    <a:pt x="167336" y="653892"/>
                  </a:cubicBezTo>
                  <a:lnTo>
                    <a:pt x="16044" y="393858"/>
                  </a:lnTo>
                  <a:cubicBezTo>
                    <a:pt x="0" y="366283"/>
                    <a:pt x="0" y="332217"/>
                    <a:pt x="16044" y="304642"/>
                  </a:cubicBezTo>
                  <a:lnTo>
                    <a:pt x="167336" y="44608"/>
                  </a:lnTo>
                  <a:cubicBezTo>
                    <a:pt x="183405" y="16990"/>
                    <a:pt x="212947" y="0"/>
                    <a:pt x="244899" y="0"/>
                  </a:cubicBezTo>
                  <a:lnTo>
                    <a:pt x="548081" y="0"/>
                  </a:lnTo>
                  <a:cubicBezTo>
                    <a:pt x="580033" y="0"/>
                    <a:pt x="609575" y="16990"/>
                    <a:pt x="625644" y="44608"/>
                  </a:cubicBezTo>
                  <a:lnTo>
                    <a:pt x="776936" y="304642"/>
                  </a:lnTo>
                  <a:cubicBezTo>
                    <a:pt x="792980" y="332217"/>
                    <a:pt x="792980" y="366283"/>
                    <a:pt x="776936" y="393858"/>
                  </a:cubicBez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25540" y="5771787"/>
            <a:ext cx="1728193" cy="1485166"/>
            <a:chOff x="0" y="0"/>
            <a:chExt cx="812800" cy="698500"/>
          </a:xfrm>
        </p:grpSpPr>
        <p:sp>
          <p:nvSpPr>
            <p:cNvPr id="19" name="Freeform 19"/>
            <p:cNvSpPr/>
            <p:nvPr/>
          </p:nvSpPr>
          <p:spPr>
            <a:xfrm>
              <a:off x="7742" y="0"/>
              <a:ext cx="797316" cy="698500"/>
            </a:xfrm>
            <a:custGeom>
              <a:avLst/>
              <a:gdLst/>
              <a:ahLst/>
              <a:cxnLst/>
              <a:rect l="l" t="t" r="r" b="b"/>
              <a:pathLst>
                <a:path w="797316" h="698500">
                  <a:moveTo>
                    <a:pt x="784782" y="384099"/>
                  </a:moveTo>
                  <a:lnTo>
                    <a:pt x="622134" y="663651"/>
                  </a:lnTo>
                  <a:cubicBezTo>
                    <a:pt x="609581" y="685227"/>
                    <a:pt x="586502" y="698500"/>
                    <a:pt x="561540" y="698500"/>
                  </a:cubicBezTo>
                  <a:lnTo>
                    <a:pt x="235776" y="698500"/>
                  </a:lnTo>
                  <a:cubicBezTo>
                    <a:pt x="210814" y="698500"/>
                    <a:pt x="187735" y="685227"/>
                    <a:pt x="175182" y="663651"/>
                  </a:cubicBezTo>
                  <a:lnTo>
                    <a:pt x="12534" y="384099"/>
                  </a:lnTo>
                  <a:cubicBezTo>
                    <a:pt x="0" y="362557"/>
                    <a:pt x="0" y="335943"/>
                    <a:pt x="12534" y="314401"/>
                  </a:cubicBezTo>
                  <a:lnTo>
                    <a:pt x="175182" y="34849"/>
                  </a:lnTo>
                  <a:cubicBezTo>
                    <a:pt x="187735" y="13273"/>
                    <a:pt x="210814" y="0"/>
                    <a:pt x="235776" y="0"/>
                  </a:cubicBezTo>
                  <a:lnTo>
                    <a:pt x="561540" y="0"/>
                  </a:lnTo>
                  <a:cubicBezTo>
                    <a:pt x="586502" y="0"/>
                    <a:pt x="609581" y="13273"/>
                    <a:pt x="622134" y="34849"/>
                  </a:cubicBezTo>
                  <a:lnTo>
                    <a:pt x="784782" y="314401"/>
                  </a:lnTo>
                  <a:cubicBezTo>
                    <a:pt x="797316" y="335943"/>
                    <a:pt x="797316" y="362557"/>
                    <a:pt x="784782" y="384099"/>
                  </a:cubicBezTo>
                  <a:close/>
                </a:path>
              </a:pathLst>
            </a:custGeom>
            <a:solidFill>
              <a:srgbClr val="16578D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5682739" y="-3029346"/>
            <a:ext cx="5210521" cy="4477792"/>
            <a:chOff x="0" y="0"/>
            <a:chExt cx="812800" cy="698500"/>
          </a:xfrm>
        </p:grpSpPr>
        <p:sp>
          <p:nvSpPr>
            <p:cNvPr id="22" name="Freeform 22"/>
            <p:cNvSpPr/>
            <p:nvPr/>
          </p:nvSpPr>
          <p:spPr>
            <a:xfrm>
              <a:off x="9701" y="0"/>
              <a:ext cx="793399" cy="698500"/>
            </a:xfrm>
            <a:custGeom>
              <a:avLst/>
              <a:gdLst/>
              <a:ahLst/>
              <a:cxnLst/>
              <a:rect l="l" t="t" r="r" b="b"/>
              <a:pathLst>
                <a:path w="793399" h="698500">
                  <a:moveTo>
                    <a:pt x="777694" y="392915"/>
                  </a:moveTo>
                  <a:lnTo>
                    <a:pt x="625304" y="654835"/>
                  </a:lnTo>
                  <a:cubicBezTo>
                    <a:pt x="609575" y="681869"/>
                    <a:pt x="580658" y="698500"/>
                    <a:pt x="549381" y="698500"/>
                  </a:cubicBezTo>
                  <a:lnTo>
                    <a:pt x="244017" y="698500"/>
                  </a:lnTo>
                  <a:cubicBezTo>
                    <a:pt x="212740" y="698500"/>
                    <a:pt x="183823" y="681869"/>
                    <a:pt x="168094" y="654835"/>
                  </a:cubicBezTo>
                  <a:lnTo>
                    <a:pt x="15704" y="392915"/>
                  </a:lnTo>
                  <a:cubicBezTo>
                    <a:pt x="0" y="365923"/>
                    <a:pt x="0" y="332577"/>
                    <a:pt x="15704" y="305585"/>
                  </a:cubicBezTo>
                  <a:lnTo>
                    <a:pt x="168094" y="43665"/>
                  </a:lnTo>
                  <a:cubicBezTo>
                    <a:pt x="183823" y="16631"/>
                    <a:pt x="212740" y="0"/>
                    <a:pt x="244017" y="0"/>
                  </a:cubicBezTo>
                  <a:lnTo>
                    <a:pt x="549381" y="0"/>
                  </a:lnTo>
                  <a:cubicBezTo>
                    <a:pt x="580658" y="0"/>
                    <a:pt x="609575" y="16631"/>
                    <a:pt x="625304" y="43665"/>
                  </a:cubicBezTo>
                  <a:lnTo>
                    <a:pt x="777694" y="305585"/>
                  </a:lnTo>
                  <a:cubicBezTo>
                    <a:pt x="793398" y="332577"/>
                    <a:pt x="793398" y="365923"/>
                    <a:pt x="777694" y="392915"/>
                  </a:cubicBezTo>
                  <a:close/>
                </a:path>
              </a:pathLst>
            </a:custGeom>
            <a:solidFill>
              <a:srgbClr val="16578D"/>
            </a:solidFill>
            <a:ln cap="rnd">
              <a:noFill/>
              <a:prstDash val="solid"/>
              <a:round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24" name="Freeform 24"/>
          <p:cNvSpPr/>
          <p:nvPr/>
        </p:nvSpPr>
        <p:spPr>
          <a:xfrm>
            <a:off x="-4672334" y="1857211"/>
            <a:ext cx="6154891" cy="592292"/>
          </a:xfrm>
          <a:custGeom>
            <a:avLst/>
            <a:gdLst/>
            <a:ahLst/>
            <a:cxnLst/>
            <a:rect l="l" t="t" r="r" b="b"/>
            <a:pathLst>
              <a:path w="6154891" h="592292">
                <a:moveTo>
                  <a:pt x="0" y="0"/>
                </a:moveTo>
                <a:lnTo>
                  <a:pt x="6154891" y="0"/>
                </a:lnTo>
                <a:lnTo>
                  <a:pt x="6154891" y="592292"/>
                </a:lnTo>
                <a:lnTo>
                  <a:pt x="0" y="5922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478956" r="-11191" b="-115767"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17155163" y="-606752"/>
            <a:ext cx="2809969" cy="2238896"/>
            <a:chOff x="0" y="0"/>
            <a:chExt cx="812800" cy="647614"/>
          </a:xfrm>
        </p:grpSpPr>
        <p:sp>
          <p:nvSpPr>
            <p:cNvPr id="26" name="Freeform 26"/>
            <p:cNvSpPr/>
            <p:nvPr/>
          </p:nvSpPr>
          <p:spPr>
            <a:xfrm>
              <a:off x="5121" y="0"/>
              <a:ext cx="802558" cy="647614"/>
            </a:xfrm>
            <a:custGeom>
              <a:avLst/>
              <a:gdLst/>
              <a:ahLst/>
              <a:cxnLst/>
              <a:rect l="l" t="t" r="r" b="b"/>
              <a:pathLst>
                <a:path w="802558" h="647614">
                  <a:moveTo>
                    <a:pt x="794499" y="344810"/>
                  </a:moveTo>
                  <a:lnTo>
                    <a:pt x="617659" y="626610"/>
                  </a:lnTo>
                  <a:cubicBezTo>
                    <a:pt x="609458" y="639680"/>
                    <a:pt x="595112" y="647614"/>
                    <a:pt x="579683" y="647614"/>
                  </a:cubicBezTo>
                  <a:lnTo>
                    <a:pt x="222875" y="647614"/>
                  </a:lnTo>
                  <a:cubicBezTo>
                    <a:pt x="207446" y="647614"/>
                    <a:pt x="193100" y="639680"/>
                    <a:pt x="184899" y="626610"/>
                  </a:cubicBezTo>
                  <a:lnTo>
                    <a:pt x="8059" y="344810"/>
                  </a:lnTo>
                  <a:cubicBezTo>
                    <a:pt x="0" y="331968"/>
                    <a:pt x="0" y="315646"/>
                    <a:pt x="8059" y="302803"/>
                  </a:cubicBezTo>
                  <a:lnTo>
                    <a:pt x="184899" y="21003"/>
                  </a:lnTo>
                  <a:cubicBezTo>
                    <a:pt x="193100" y="7934"/>
                    <a:pt x="207446" y="0"/>
                    <a:pt x="222875" y="0"/>
                  </a:cubicBezTo>
                  <a:lnTo>
                    <a:pt x="579683" y="0"/>
                  </a:lnTo>
                  <a:cubicBezTo>
                    <a:pt x="595112" y="0"/>
                    <a:pt x="609458" y="7934"/>
                    <a:pt x="617659" y="21003"/>
                  </a:cubicBezTo>
                  <a:lnTo>
                    <a:pt x="794499" y="302803"/>
                  </a:lnTo>
                  <a:cubicBezTo>
                    <a:pt x="802558" y="315646"/>
                    <a:pt x="802558" y="331968"/>
                    <a:pt x="794499" y="34481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48924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114300" y="-47625"/>
              <a:ext cx="584200" cy="6952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28" name="Freeform 28"/>
          <p:cNvSpPr/>
          <p:nvPr/>
        </p:nvSpPr>
        <p:spPr>
          <a:xfrm>
            <a:off x="1482557" y="4365947"/>
            <a:ext cx="614159" cy="614159"/>
          </a:xfrm>
          <a:custGeom>
            <a:avLst/>
            <a:gdLst/>
            <a:ahLst/>
            <a:cxnLst/>
            <a:rect l="l" t="t" r="r" b="b"/>
            <a:pathLst>
              <a:path w="614159" h="614159">
                <a:moveTo>
                  <a:pt x="0" y="0"/>
                </a:moveTo>
                <a:lnTo>
                  <a:pt x="614159" y="0"/>
                </a:lnTo>
                <a:lnTo>
                  <a:pt x="614159" y="614159"/>
                </a:lnTo>
                <a:lnTo>
                  <a:pt x="0" y="6141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380153" y="6031933"/>
            <a:ext cx="818968" cy="950907"/>
          </a:xfrm>
          <a:custGeom>
            <a:avLst/>
            <a:gdLst/>
            <a:ahLst/>
            <a:cxnLst/>
            <a:rect l="l" t="t" r="r" b="b"/>
            <a:pathLst>
              <a:path w="818968" h="950907">
                <a:moveTo>
                  <a:pt x="0" y="0"/>
                </a:moveTo>
                <a:lnTo>
                  <a:pt x="818968" y="0"/>
                </a:lnTo>
                <a:lnTo>
                  <a:pt x="818968" y="950906"/>
                </a:lnTo>
                <a:lnTo>
                  <a:pt x="0" y="9509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609430" y="8370031"/>
            <a:ext cx="658940" cy="627640"/>
          </a:xfrm>
          <a:custGeom>
            <a:avLst/>
            <a:gdLst/>
            <a:ahLst/>
            <a:cxnLst/>
            <a:rect l="l" t="t" r="r" b="b"/>
            <a:pathLst>
              <a:path w="658940" h="627640">
                <a:moveTo>
                  <a:pt x="0" y="0"/>
                </a:moveTo>
                <a:lnTo>
                  <a:pt x="658940" y="0"/>
                </a:lnTo>
                <a:lnTo>
                  <a:pt x="658940" y="627640"/>
                </a:lnTo>
                <a:lnTo>
                  <a:pt x="0" y="62764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706972" y="9961430"/>
            <a:ext cx="775585" cy="525459"/>
          </a:xfrm>
          <a:custGeom>
            <a:avLst/>
            <a:gdLst/>
            <a:ahLst/>
            <a:cxnLst/>
            <a:rect l="l" t="t" r="r" b="b"/>
            <a:pathLst>
              <a:path w="775585" h="525459">
                <a:moveTo>
                  <a:pt x="0" y="0"/>
                </a:moveTo>
                <a:lnTo>
                  <a:pt x="775585" y="0"/>
                </a:lnTo>
                <a:lnTo>
                  <a:pt x="775585" y="525459"/>
                </a:lnTo>
                <a:lnTo>
                  <a:pt x="0" y="52545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3120099" y="300633"/>
            <a:ext cx="13717040" cy="1556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75"/>
              </a:lnSpc>
            </a:pPr>
            <a:r>
              <a:rPr lang="en-US" sz="4940" b="1">
                <a:solidFill>
                  <a:srgbClr val="243B55"/>
                </a:solidFill>
                <a:latin typeface="Montserrat Bold" panose="00000800000000000000"/>
                <a:ea typeface="Montserrat Bold" panose="00000800000000000000"/>
                <a:cs typeface="Montserrat Bold" panose="00000800000000000000"/>
                <a:sym typeface="Montserrat Bold" panose="00000800000000000000"/>
              </a:rPr>
              <a:t>ԵԶՐԱԿԱՑՈՒԹՅՈՒՆՆԵՐ ԸՍՏ ՈԼՈՐՏՆԵՐԻ</a:t>
            </a:r>
            <a:endParaRPr lang="en-US" sz="4940" b="1">
              <a:solidFill>
                <a:srgbClr val="243B55"/>
              </a:solidFill>
              <a:latin typeface="Montserrat Bold" panose="00000800000000000000"/>
              <a:ea typeface="Montserrat Bold" panose="00000800000000000000"/>
              <a:cs typeface="Montserrat Bold" panose="00000800000000000000"/>
              <a:sym typeface="Montserrat Bold" panose="00000800000000000000"/>
            </a:endParaRPr>
          </a:p>
          <a:p>
            <a:pPr marL="0" lvl="0" indent="0" algn="l">
              <a:lnSpc>
                <a:spcPts val="6175"/>
              </a:lnSpc>
              <a:spcBef>
                <a:spcPct val="0"/>
              </a:spcBef>
            </a:pPr>
            <a:endParaRPr lang="en-US" sz="4940" b="1">
              <a:solidFill>
                <a:srgbClr val="243B55"/>
              </a:solidFill>
              <a:latin typeface="Montserrat Bold" panose="00000800000000000000"/>
              <a:ea typeface="Montserrat Bold" panose="00000800000000000000"/>
              <a:cs typeface="Montserrat Bold" panose="00000800000000000000"/>
              <a:sym typeface="Montserrat Bold" panose="00000800000000000000"/>
            </a:endParaRPr>
          </a:p>
        </p:txBody>
      </p:sp>
      <p:graphicFrame>
        <p:nvGraphicFramePr>
          <p:cNvPr id="33" name="Object 33"/>
          <p:cNvGraphicFramePr/>
          <p:nvPr/>
        </p:nvGraphicFramePr>
        <p:xfrm>
          <a:off x="2900998" y="1612583"/>
          <a:ext cx="15229205" cy="11279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" name="Worksheet" r:id="rId14" imgW="14639925" imgH="11144250" progId="Excel.Sheet.12">
                  <p:embed/>
                </p:oleObj>
              </mc:Choice>
              <mc:Fallback>
                <p:oleObj name="Worksheet" r:id="rId14" imgW="14639925" imgH="11144250" progId="Excel.Sheet.12">
                  <p:embed/>
                  <p:pic>
                    <p:nvPicPr>
                      <p:cNvPr id="0" name="Picture 3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900998" y="1612583"/>
                        <a:ext cx="15229205" cy="11279505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821672" y="9191701"/>
            <a:ext cx="17910558" cy="885749"/>
            <a:chOff x="0" y="0"/>
            <a:chExt cx="5284904" cy="2613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84904" cy="261360"/>
            </a:xfrm>
            <a:custGeom>
              <a:avLst/>
              <a:gdLst/>
              <a:ahLst/>
              <a:cxnLst/>
              <a:rect l="l" t="t" r="r" b="b"/>
              <a:pathLst>
                <a:path w="5284904" h="261360">
                  <a:moveTo>
                    <a:pt x="22045" y="0"/>
                  </a:moveTo>
                  <a:lnTo>
                    <a:pt x="5262859" y="0"/>
                  </a:lnTo>
                  <a:cubicBezTo>
                    <a:pt x="5275034" y="0"/>
                    <a:pt x="5284904" y="9870"/>
                    <a:pt x="5284904" y="22045"/>
                  </a:cubicBezTo>
                  <a:lnTo>
                    <a:pt x="5284904" y="239315"/>
                  </a:lnTo>
                  <a:cubicBezTo>
                    <a:pt x="5284904" y="245161"/>
                    <a:pt x="5282581" y="250769"/>
                    <a:pt x="5278447" y="254903"/>
                  </a:cubicBezTo>
                  <a:cubicBezTo>
                    <a:pt x="5274313" y="259037"/>
                    <a:pt x="5268706" y="261360"/>
                    <a:pt x="5262859" y="261360"/>
                  </a:cubicBezTo>
                  <a:lnTo>
                    <a:pt x="22045" y="261360"/>
                  </a:lnTo>
                  <a:cubicBezTo>
                    <a:pt x="9870" y="261360"/>
                    <a:pt x="0" y="251490"/>
                    <a:pt x="0" y="239315"/>
                  </a:cubicBezTo>
                  <a:lnTo>
                    <a:pt x="0" y="22045"/>
                  </a:lnTo>
                  <a:cubicBezTo>
                    <a:pt x="0" y="9870"/>
                    <a:pt x="9870" y="0"/>
                    <a:pt x="22045" y="0"/>
                  </a:cubicBezTo>
                  <a:close/>
                </a:path>
              </a:pathLst>
            </a:custGeom>
            <a:solidFill>
              <a:srgbClr val="F4892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5284904" cy="3089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6" name="Freeform 6"/>
          <p:cNvSpPr/>
          <p:nvPr/>
        </p:nvSpPr>
        <p:spPr>
          <a:xfrm>
            <a:off x="-193397" y="-108627"/>
            <a:ext cx="4287337" cy="412575"/>
          </a:xfrm>
          <a:custGeom>
            <a:avLst/>
            <a:gdLst/>
            <a:ahLst/>
            <a:cxnLst/>
            <a:rect l="l" t="t" r="r" b="b"/>
            <a:pathLst>
              <a:path w="4287337" h="412575">
                <a:moveTo>
                  <a:pt x="0" y="0"/>
                </a:moveTo>
                <a:lnTo>
                  <a:pt x="4287337" y="0"/>
                </a:lnTo>
                <a:lnTo>
                  <a:pt x="4287337" y="412576"/>
                </a:lnTo>
                <a:lnTo>
                  <a:pt x="0" y="4125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78956" r="-11191" b="-115767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1772171" y="-1657319"/>
            <a:ext cx="2862554" cy="2460007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4674" y="0"/>
              <a:ext cx="803452" cy="698500"/>
            </a:xfrm>
            <a:custGeom>
              <a:avLst/>
              <a:gdLst/>
              <a:ahLst/>
              <a:cxnLst/>
              <a:rect l="l" t="t" r="r" b="b"/>
              <a:pathLst>
                <a:path w="803452" h="698500">
                  <a:moveTo>
                    <a:pt x="795885" y="370289"/>
                  </a:moveTo>
                  <a:lnTo>
                    <a:pt x="617167" y="677461"/>
                  </a:lnTo>
                  <a:cubicBezTo>
                    <a:pt x="609588" y="690487"/>
                    <a:pt x="595655" y="698500"/>
                    <a:pt x="580585" y="698500"/>
                  </a:cubicBezTo>
                  <a:lnTo>
                    <a:pt x="222867" y="698500"/>
                  </a:lnTo>
                  <a:cubicBezTo>
                    <a:pt x="207797" y="698500"/>
                    <a:pt x="193864" y="690487"/>
                    <a:pt x="186285" y="677461"/>
                  </a:cubicBezTo>
                  <a:lnTo>
                    <a:pt x="7567" y="370289"/>
                  </a:lnTo>
                  <a:cubicBezTo>
                    <a:pt x="0" y="357284"/>
                    <a:pt x="0" y="341216"/>
                    <a:pt x="7567" y="328211"/>
                  </a:cubicBezTo>
                  <a:lnTo>
                    <a:pt x="186285" y="21039"/>
                  </a:lnTo>
                  <a:cubicBezTo>
                    <a:pt x="193864" y="8013"/>
                    <a:pt x="207797" y="0"/>
                    <a:pt x="222867" y="0"/>
                  </a:cubicBezTo>
                  <a:lnTo>
                    <a:pt x="580585" y="0"/>
                  </a:lnTo>
                  <a:cubicBezTo>
                    <a:pt x="595655" y="0"/>
                    <a:pt x="609588" y="8013"/>
                    <a:pt x="617167" y="21039"/>
                  </a:cubicBezTo>
                  <a:lnTo>
                    <a:pt x="795885" y="328211"/>
                  </a:lnTo>
                  <a:cubicBezTo>
                    <a:pt x="803452" y="341216"/>
                    <a:pt x="803452" y="357284"/>
                    <a:pt x="795885" y="37028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243B55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405750" y="6821290"/>
            <a:ext cx="2354848" cy="1851655"/>
            <a:chOff x="0" y="0"/>
            <a:chExt cx="696717" cy="547840"/>
          </a:xfrm>
        </p:grpSpPr>
        <p:sp>
          <p:nvSpPr>
            <p:cNvPr id="11" name="Freeform 11"/>
            <p:cNvSpPr/>
            <p:nvPr/>
          </p:nvSpPr>
          <p:spPr>
            <a:xfrm>
              <a:off x="7159" y="0"/>
              <a:ext cx="682398" cy="547840"/>
            </a:xfrm>
            <a:custGeom>
              <a:avLst/>
              <a:gdLst/>
              <a:ahLst/>
              <a:cxnLst/>
              <a:rect l="l" t="t" r="r" b="b"/>
              <a:pathLst>
                <a:path w="682398" h="547840">
                  <a:moveTo>
                    <a:pt x="671929" y="297684"/>
                  </a:moveTo>
                  <a:lnTo>
                    <a:pt x="503986" y="524076"/>
                  </a:lnTo>
                  <a:cubicBezTo>
                    <a:pt x="492897" y="539025"/>
                    <a:pt x="475383" y="547840"/>
                    <a:pt x="456769" y="547840"/>
                  </a:cubicBezTo>
                  <a:lnTo>
                    <a:pt x="225630" y="547840"/>
                  </a:lnTo>
                  <a:cubicBezTo>
                    <a:pt x="207016" y="547840"/>
                    <a:pt x="189502" y="539025"/>
                    <a:pt x="178412" y="524076"/>
                  </a:cubicBezTo>
                  <a:lnTo>
                    <a:pt x="10470" y="297684"/>
                  </a:lnTo>
                  <a:cubicBezTo>
                    <a:pt x="0" y="283571"/>
                    <a:pt x="0" y="264269"/>
                    <a:pt x="10470" y="250156"/>
                  </a:cubicBezTo>
                  <a:lnTo>
                    <a:pt x="178412" y="23764"/>
                  </a:lnTo>
                  <a:cubicBezTo>
                    <a:pt x="189502" y="8815"/>
                    <a:pt x="207016" y="0"/>
                    <a:pt x="225630" y="0"/>
                  </a:cubicBezTo>
                  <a:lnTo>
                    <a:pt x="456769" y="0"/>
                  </a:lnTo>
                  <a:cubicBezTo>
                    <a:pt x="475383" y="0"/>
                    <a:pt x="492897" y="8815"/>
                    <a:pt x="503986" y="23764"/>
                  </a:cubicBezTo>
                  <a:lnTo>
                    <a:pt x="671929" y="250156"/>
                  </a:lnTo>
                  <a:cubicBezTo>
                    <a:pt x="682398" y="264269"/>
                    <a:pt x="682398" y="283571"/>
                    <a:pt x="671929" y="297684"/>
                  </a:cubicBezTo>
                  <a:close/>
                </a:path>
              </a:pathLst>
            </a:custGeom>
            <a:solidFill>
              <a:srgbClr val="243B55">
                <a:alpha val="4706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14300" y="-47625"/>
              <a:ext cx="468117" cy="595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13" name="Freeform 13"/>
          <p:cNvSpPr/>
          <p:nvPr/>
        </p:nvSpPr>
        <p:spPr>
          <a:xfrm>
            <a:off x="2985349" y="2027324"/>
            <a:ext cx="844310" cy="777821"/>
          </a:xfrm>
          <a:custGeom>
            <a:avLst/>
            <a:gdLst/>
            <a:ahLst/>
            <a:cxnLst/>
            <a:rect l="l" t="t" r="r" b="b"/>
            <a:pathLst>
              <a:path w="844310" h="777821">
                <a:moveTo>
                  <a:pt x="0" y="0"/>
                </a:moveTo>
                <a:lnTo>
                  <a:pt x="844310" y="0"/>
                </a:lnTo>
                <a:lnTo>
                  <a:pt x="844310" y="777820"/>
                </a:lnTo>
                <a:lnTo>
                  <a:pt x="0" y="7778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7102701" y="9769180"/>
            <a:ext cx="1351009" cy="454277"/>
          </a:xfrm>
          <a:custGeom>
            <a:avLst/>
            <a:gdLst/>
            <a:ahLst/>
            <a:cxnLst/>
            <a:rect l="l" t="t" r="r" b="b"/>
            <a:pathLst>
              <a:path w="1351009" h="454277">
                <a:moveTo>
                  <a:pt x="0" y="0"/>
                </a:moveTo>
                <a:lnTo>
                  <a:pt x="1351009" y="0"/>
                </a:lnTo>
                <a:lnTo>
                  <a:pt x="1351009" y="454276"/>
                </a:lnTo>
                <a:lnTo>
                  <a:pt x="0" y="4542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-4283577" y="1008149"/>
            <a:ext cx="26515601" cy="7893027"/>
            <a:chOff x="0" y="0"/>
            <a:chExt cx="1363006" cy="405733"/>
          </a:xfrm>
        </p:grpSpPr>
        <p:sp>
          <p:nvSpPr>
            <p:cNvPr id="16" name="Freeform 16"/>
            <p:cNvSpPr/>
            <p:nvPr/>
          </p:nvSpPr>
          <p:spPr>
            <a:xfrm>
              <a:off x="3083" y="0"/>
              <a:ext cx="1356841" cy="405733"/>
            </a:xfrm>
            <a:custGeom>
              <a:avLst/>
              <a:gdLst/>
              <a:ahLst/>
              <a:cxnLst/>
              <a:rect l="l" t="t" r="r" b="b"/>
              <a:pathLst>
                <a:path w="1356841" h="405733">
                  <a:moveTo>
                    <a:pt x="1147964" y="0"/>
                  </a:moveTo>
                  <a:lnTo>
                    <a:pt x="5676" y="0"/>
                  </a:lnTo>
                  <a:cubicBezTo>
                    <a:pt x="3801" y="0"/>
                    <a:pt x="2059" y="971"/>
                    <a:pt x="1074" y="2567"/>
                  </a:cubicBezTo>
                  <a:cubicBezTo>
                    <a:pt x="88" y="4163"/>
                    <a:pt x="0" y="6155"/>
                    <a:pt x="839" y="7832"/>
                  </a:cubicBezTo>
                  <a:lnTo>
                    <a:pt x="196195" y="397901"/>
                  </a:lnTo>
                  <a:cubicBezTo>
                    <a:pt x="198599" y="402701"/>
                    <a:pt x="203507" y="405733"/>
                    <a:pt x="208876" y="405733"/>
                  </a:cubicBezTo>
                  <a:lnTo>
                    <a:pt x="1351164" y="405733"/>
                  </a:lnTo>
                  <a:cubicBezTo>
                    <a:pt x="1353040" y="405733"/>
                    <a:pt x="1354781" y="404761"/>
                    <a:pt x="1355767" y="403166"/>
                  </a:cubicBezTo>
                  <a:cubicBezTo>
                    <a:pt x="1356752" y="401570"/>
                    <a:pt x="1356841" y="399578"/>
                    <a:pt x="1356001" y="397901"/>
                  </a:cubicBezTo>
                  <a:lnTo>
                    <a:pt x="1160646" y="7832"/>
                  </a:lnTo>
                  <a:cubicBezTo>
                    <a:pt x="1158242" y="3031"/>
                    <a:pt x="1153333" y="0"/>
                    <a:pt x="1147964" y="0"/>
                  </a:cubicBezTo>
                  <a:close/>
                </a:path>
              </a:pathLst>
            </a:custGeom>
            <a:solidFill>
              <a:srgbClr val="243B55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01600" y="-66675"/>
              <a:ext cx="1159806" cy="472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id="18" name="AutoShape 18"/>
          <p:cNvSpPr/>
          <p:nvPr/>
        </p:nvSpPr>
        <p:spPr>
          <a:xfrm flipV="1">
            <a:off x="1183319" y="4261509"/>
            <a:ext cx="7157988" cy="29228"/>
          </a:xfrm>
          <a:prstGeom prst="line">
            <a:avLst/>
          </a:prstGeom>
          <a:ln w="47625" cap="flat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flipV="1">
            <a:off x="10915165" y="4408999"/>
            <a:ext cx="7106475" cy="38910"/>
          </a:xfrm>
          <a:prstGeom prst="line">
            <a:avLst/>
          </a:prstGeom>
          <a:ln w="38100" cap="flat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>
            <a:off x="1183319" y="5148571"/>
            <a:ext cx="7012634" cy="0"/>
          </a:xfrm>
          <a:prstGeom prst="line">
            <a:avLst/>
          </a:prstGeom>
          <a:ln w="47625" cap="flat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 flipV="1">
            <a:off x="10915165" y="5166284"/>
            <a:ext cx="7106475" cy="54418"/>
          </a:xfrm>
          <a:prstGeom prst="line">
            <a:avLst/>
          </a:prstGeom>
          <a:ln w="38100" cap="flat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 rot="5400000">
            <a:off x="695363" y="3680032"/>
            <a:ext cx="417490" cy="522656"/>
            <a:chOff x="0" y="0"/>
            <a:chExt cx="812800" cy="1017545"/>
          </a:xfrm>
        </p:grpSpPr>
        <p:sp>
          <p:nvSpPr>
            <p:cNvPr id="23" name="Freeform 23"/>
            <p:cNvSpPr/>
            <p:nvPr/>
          </p:nvSpPr>
          <p:spPr>
            <a:xfrm>
              <a:off x="53324" y="125620"/>
              <a:ext cx="706152" cy="891926"/>
            </a:xfrm>
            <a:custGeom>
              <a:avLst/>
              <a:gdLst/>
              <a:ahLst/>
              <a:cxnLst/>
              <a:rect l="l" t="t" r="r" b="b"/>
              <a:pathLst>
                <a:path w="706152" h="891926">
                  <a:moveTo>
                    <a:pt x="421856" y="46593"/>
                  </a:moveTo>
                  <a:lnTo>
                    <a:pt x="690696" y="719713"/>
                  </a:lnTo>
                  <a:cubicBezTo>
                    <a:pt x="706152" y="758412"/>
                    <a:pt x="701411" y="802258"/>
                    <a:pt x="678039" y="836759"/>
                  </a:cubicBezTo>
                  <a:cubicBezTo>
                    <a:pt x="654668" y="871260"/>
                    <a:pt x="615708" y="891925"/>
                    <a:pt x="574036" y="891925"/>
                  </a:cubicBezTo>
                  <a:lnTo>
                    <a:pt x="132116" y="891925"/>
                  </a:lnTo>
                  <a:cubicBezTo>
                    <a:pt x="90444" y="891925"/>
                    <a:pt x="51484" y="871260"/>
                    <a:pt x="28113" y="836759"/>
                  </a:cubicBezTo>
                  <a:cubicBezTo>
                    <a:pt x="4741" y="802258"/>
                    <a:pt x="0" y="758412"/>
                    <a:pt x="15456" y="719713"/>
                  </a:cubicBezTo>
                  <a:lnTo>
                    <a:pt x="284296" y="46593"/>
                  </a:lnTo>
                  <a:cubicBezTo>
                    <a:pt x="295534" y="18455"/>
                    <a:pt x="322777" y="0"/>
                    <a:pt x="353076" y="0"/>
                  </a:cubicBezTo>
                  <a:cubicBezTo>
                    <a:pt x="383375" y="0"/>
                    <a:pt x="410618" y="18455"/>
                    <a:pt x="421856" y="46593"/>
                  </a:cubicBezTo>
                  <a:close/>
                </a:path>
              </a:pathLst>
            </a:custGeom>
            <a:solidFill>
              <a:srgbClr val="F48924">
                <a:alpha val="89804"/>
              </a:srgbClr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25" name="Group 25"/>
          <p:cNvGrpSpPr/>
          <p:nvPr/>
        </p:nvGrpSpPr>
        <p:grpSpPr>
          <a:xfrm rot="5400000">
            <a:off x="10475582" y="3897745"/>
            <a:ext cx="376102" cy="470843"/>
            <a:chOff x="0" y="0"/>
            <a:chExt cx="812800" cy="1017545"/>
          </a:xfrm>
        </p:grpSpPr>
        <p:sp>
          <p:nvSpPr>
            <p:cNvPr id="26" name="Freeform 26"/>
            <p:cNvSpPr/>
            <p:nvPr/>
          </p:nvSpPr>
          <p:spPr>
            <a:xfrm>
              <a:off x="59192" y="139443"/>
              <a:ext cx="694416" cy="878102"/>
            </a:xfrm>
            <a:custGeom>
              <a:avLst/>
              <a:gdLst/>
              <a:ahLst/>
              <a:cxnLst/>
              <a:rect l="l" t="t" r="r" b="b"/>
              <a:pathLst>
                <a:path w="694416" h="878102">
                  <a:moveTo>
                    <a:pt x="423557" y="51720"/>
                  </a:moveTo>
                  <a:lnTo>
                    <a:pt x="677259" y="686939"/>
                  </a:lnTo>
                  <a:cubicBezTo>
                    <a:pt x="694416" y="729897"/>
                    <a:pt x="689153" y="778567"/>
                    <a:pt x="663210" y="816865"/>
                  </a:cubicBezTo>
                  <a:cubicBezTo>
                    <a:pt x="637266" y="855163"/>
                    <a:pt x="594020" y="878102"/>
                    <a:pt x="547762" y="878102"/>
                  </a:cubicBezTo>
                  <a:lnTo>
                    <a:pt x="146654" y="878102"/>
                  </a:lnTo>
                  <a:cubicBezTo>
                    <a:pt x="100396" y="878102"/>
                    <a:pt x="57150" y="855163"/>
                    <a:pt x="31206" y="816865"/>
                  </a:cubicBezTo>
                  <a:cubicBezTo>
                    <a:pt x="5263" y="778567"/>
                    <a:pt x="0" y="729897"/>
                    <a:pt x="17157" y="686939"/>
                  </a:cubicBezTo>
                  <a:lnTo>
                    <a:pt x="270859" y="51720"/>
                  </a:lnTo>
                  <a:cubicBezTo>
                    <a:pt x="283333" y="20486"/>
                    <a:pt x="313575" y="0"/>
                    <a:pt x="347208" y="0"/>
                  </a:cubicBezTo>
                  <a:cubicBezTo>
                    <a:pt x="380841" y="0"/>
                    <a:pt x="411082" y="20486"/>
                    <a:pt x="423557" y="51720"/>
                  </a:cubicBezTo>
                  <a:close/>
                </a:path>
              </a:pathLst>
            </a:custGeom>
            <a:solidFill>
              <a:srgbClr val="F48924">
                <a:alpha val="89804"/>
              </a:srgbClr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28" name="Group 28"/>
          <p:cNvGrpSpPr/>
          <p:nvPr/>
        </p:nvGrpSpPr>
        <p:grpSpPr>
          <a:xfrm rot="5400000">
            <a:off x="695363" y="4537866"/>
            <a:ext cx="417490" cy="522656"/>
            <a:chOff x="0" y="0"/>
            <a:chExt cx="812800" cy="1017545"/>
          </a:xfrm>
        </p:grpSpPr>
        <p:sp>
          <p:nvSpPr>
            <p:cNvPr id="29" name="Freeform 29"/>
            <p:cNvSpPr/>
            <p:nvPr/>
          </p:nvSpPr>
          <p:spPr>
            <a:xfrm>
              <a:off x="53324" y="125620"/>
              <a:ext cx="706152" cy="891926"/>
            </a:xfrm>
            <a:custGeom>
              <a:avLst/>
              <a:gdLst/>
              <a:ahLst/>
              <a:cxnLst/>
              <a:rect l="l" t="t" r="r" b="b"/>
              <a:pathLst>
                <a:path w="706152" h="891926">
                  <a:moveTo>
                    <a:pt x="421856" y="46593"/>
                  </a:moveTo>
                  <a:lnTo>
                    <a:pt x="690696" y="719713"/>
                  </a:lnTo>
                  <a:cubicBezTo>
                    <a:pt x="706152" y="758412"/>
                    <a:pt x="701411" y="802258"/>
                    <a:pt x="678039" y="836759"/>
                  </a:cubicBezTo>
                  <a:cubicBezTo>
                    <a:pt x="654668" y="871260"/>
                    <a:pt x="615708" y="891925"/>
                    <a:pt x="574036" y="891925"/>
                  </a:cubicBezTo>
                  <a:lnTo>
                    <a:pt x="132116" y="891925"/>
                  </a:lnTo>
                  <a:cubicBezTo>
                    <a:pt x="90444" y="891925"/>
                    <a:pt x="51484" y="871260"/>
                    <a:pt x="28113" y="836759"/>
                  </a:cubicBezTo>
                  <a:cubicBezTo>
                    <a:pt x="4741" y="802258"/>
                    <a:pt x="0" y="758412"/>
                    <a:pt x="15456" y="719713"/>
                  </a:cubicBezTo>
                  <a:lnTo>
                    <a:pt x="284296" y="46593"/>
                  </a:lnTo>
                  <a:cubicBezTo>
                    <a:pt x="295534" y="18455"/>
                    <a:pt x="322777" y="0"/>
                    <a:pt x="353076" y="0"/>
                  </a:cubicBezTo>
                  <a:cubicBezTo>
                    <a:pt x="383375" y="0"/>
                    <a:pt x="410618" y="18455"/>
                    <a:pt x="421856" y="46593"/>
                  </a:cubicBezTo>
                  <a:close/>
                </a:path>
              </a:pathLst>
            </a:custGeom>
            <a:solidFill>
              <a:srgbClr val="F48924">
                <a:alpha val="89804"/>
              </a:srgbClr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31" name="Group 31"/>
          <p:cNvGrpSpPr/>
          <p:nvPr/>
        </p:nvGrpSpPr>
        <p:grpSpPr>
          <a:xfrm rot="5400000">
            <a:off x="10475582" y="4670539"/>
            <a:ext cx="376102" cy="470843"/>
            <a:chOff x="0" y="0"/>
            <a:chExt cx="812800" cy="1017545"/>
          </a:xfrm>
        </p:grpSpPr>
        <p:sp>
          <p:nvSpPr>
            <p:cNvPr id="32" name="Freeform 32"/>
            <p:cNvSpPr/>
            <p:nvPr/>
          </p:nvSpPr>
          <p:spPr>
            <a:xfrm>
              <a:off x="59192" y="139443"/>
              <a:ext cx="694416" cy="878102"/>
            </a:xfrm>
            <a:custGeom>
              <a:avLst/>
              <a:gdLst/>
              <a:ahLst/>
              <a:cxnLst/>
              <a:rect l="l" t="t" r="r" b="b"/>
              <a:pathLst>
                <a:path w="694416" h="878102">
                  <a:moveTo>
                    <a:pt x="423557" y="51720"/>
                  </a:moveTo>
                  <a:lnTo>
                    <a:pt x="677259" y="686939"/>
                  </a:lnTo>
                  <a:cubicBezTo>
                    <a:pt x="694416" y="729897"/>
                    <a:pt x="689153" y="778567"/>
                    <a:pt x="663210" y="816865"/>
                  </a:cubicBezTo>
                  <a:cubicBezTo>
                    <a:pt x="637266" y="855163"/>
                    <a:pt x="594020" y="878102"/>
                    <a:pt x="547762" y="878102"/>
                  </a:cubicBezTo>
                  <a:lnTo>
                    <a:pt x="146654" y="878102"/>
                  </a:lnTo>
                  <a:cubicBezTo>
                    <a:pt x="100396" y="878102"/>
                    <a:pt x="57150" y="855163"/>
                    <a:pt x="31206" y="816865"/>
                  </a:cubicBezTo>
                  <a:cubicBezTo>
                    <a:pt x="5263" y="778567"/>
                    <a:pt x="0" y="729897"/>
                    <a:pt x="17157" y="686939"/>
                  </a:cubicBezTo>
                  <a:lnTo>
                    <a:pt x="270859" y="51720"/>
                  </a:lnTo>
                  <a:cubicBezTo>
                    <a:pt x="283333" y="20486"/>
                    <a:pt x="313575" y="0"/>
                    <a:pt x="347208" y="0"/>
                  </a:cubicBezTo>
                  <a:cubicBezTo>
                    <a:pt x="380841" y="0"/>
                    <a:pt x="411082" y="20486"/>
                    <a:pt x="423557" y="51720"/>
                  </a:cubicBezTo>
                  <a:close/>
                </a:path>
              </a:pathLst>
            </a:custGeom>
            <a:solidFill>
              <a:srgbClr val="F48924">
                <a:alpha val="89804"/>
              </a:srgbClr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id="34" name="AutoShape 34"/>
          <p:cNvSpPr/>
          <p:nvPr/>
        </p:nvSpPr>
        <p:spPr>
          <a:xfrm flipV="1">
            <a:off x="10915165" y="5957342"/>
            <a:ext cx="7080526" cy="36154"/>
          </a:xfrm>
          <a:prstGeom prst="line">
            <a:avLst/>
          </a:prstGeom>
          <a:ln w="38100" cap="flat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 flipV="1">
            <a:off x="1181520" y="6017521"/>
            <a:ext cx="6989295" cy="70448"/>
          </a:xfrm>
          <a:prstGeom prst="line">
            <a:avLst/>
          </a:prstGeom>
          <a:ln w="38100" cap="flat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AutoShape 36"/>
          <p:cNvSpPr/>
          <p:nvPr/>
        </p:nvSpPr>
        <p:spPr>
          <a:xfrm flipV="1">
            <a:off x="10915165" y="6744068"/>
            <a:ext cx="7063053" cy="41210"/>
          </a:xfrm>
          <a:prstGeom prst="line">
            <a:avLst/>
          </a:prstGeom>
          <a:ln w="38100" cap="flat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37"/>
          <p:cNvSpPr/>
          <p:nvPr/>
        </p:nvSpPr>
        <p:spPr>
          <a:xfrm flipV="1">
            <a:off x="1187003" y="6897177"/>
            <a:ext cx="6983812" cy="26234"/>
          </a:xfrm>
          <a:prstGeom prst="line">
            <a:avLst/>
          </a:prstGeom>
          <a:ln w="38100" cap="flat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8" name="Group 38"/>
          <p:cNvGrpSpPr/>
          <p:nvPr/>
        </p:nvGrpSpPr>
        <p:grpSpPr>
          <a:xfrm rot="5400000">
            <a:off x="10475582" y="5443332"/>
            <a:ext cx="376102" cy="470843"/>
            <a:chOff x="0" y="0"/>
            <a:chExt cx="812800" cy="1017545"/>
          </a:xfrm>
        </p:grpSpPr>
        <p:sp>
          <p:nvSpPr>
            <p:cNvPr id="39" name="Freeform 39"/>
            <p:cNvSpPr/>
            <p:nvPr/>
          </p:nvSpPr>
          <p:spPr>
            <a:xfrm>
              <a:off x="59192" y="139443"/>
              <a:ext cx="694416" cy="878102"/>
            </a:xfrm>
            <a:custGeom>
              <a:avLst/>
              <a:gdLst/>
              <a:ahLst/>
              <a:cxnLst/>
              <a:rect l="l" t="t" r="r" b="b"/>
              <a:pathLst>
                <a:path w="694416" h="878102">
                  <a:moveTo>
                    <a:pt x="423557" y="51720"/>
                  </a:moveTo>
                  <a:lnTo>
                    <a:pt x="677259" y="686939"/>
                  </a:lnTo>
                  <a:cubicBezTo>
                    <a:pt x="694416" y="729897"/>
                    <a:pt x="689153" y="778567"/>
                    <a:pt x="663210" y="816865"/>
                  </a:cubicBezTo>
                  <a:cubicBezTo>
                    <a:pt x="637266" y="855163"/>
                    <a:pt x="594020" y="878102"/>
                    <a:pt x="547762" y="878102"/>
                  </a:cubicBezTo>
                  <a:lnTo>
                    <a:pt x="146654" y="878102"/>
                  </a:lnTo>
                  <a:cubicBezTo>
                    <a:pt x="100396" y="878102"/>
                    <a:pt x="57150" y="855163"/>
                    <a:pt x="31206" y="816865"/>
                  </a:cubicBezTo>
                  <a:cubicBezTo>
                    <a:pt x="5263" y="778567"/>
                    <a:pt x="0" y="729897"/>
                    <a:pt x="17157" y="686939"/>
                  </a:cubicBezTo>
                  <a:lnTo>
                    <a:pt x="270859" y="51720"/>
                  </a:lnTo>
                  <a:cubicBezTo>
                    <a:pt x="283333" y="20486"/>
                    <a:pt x="313575" y="0"/>
                    <a:pt x="347208" y="0"/>
                  </a:cubicBezTo>
                  <a:cubicBezTo>
                    <a:pt x="380841" y="0"/>
                    <a:pt x="411082" y="20486"/>
                    <a:pt x="423557" y="51720"/>
                  </a:cubicBezTo>
                  <a:close/>
                </a:path>
              </a:pathLst>
            </a:custGeom>
            <a:solidFill>
              <a:srgbClr val="F48924">
                <a:alpha val="89804"/>
              </a:srgbClr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41" name="Group 41"/>
          <p:cNvGrpSpPr/>
          <p:nvPr/>
        </p:nvGrpSpPr>
        <p:grpSpPr>
          <a:xfrm rot="5400000">
            <a:off x="695188" y="5476232"/>
            <a:ext cx="416100" cy="520916"/>
            <a:chOff x="0" y="0"/>
            <a:chExt cx="812800" cy="1017545"/>
          </a:xfrm>
        </p:grpSpPr>
        <p:sp>
          <p:nvSpPr>
            <p:cNvPr id="42" name="Freeform 42"/>
            <p:cNvSpPr/>
            <p:nvPr/>
          </p:nvSpPr>
          <p:spPr>
            <a:xfrm>
              <a:off x="53502" y="126039"/>
              <a:ext cx="705796" cy="891506"/>
            </a:xfrm>
            <a:custGeom>
              <a:avLst/>
              <a:gdLst/>
              <a:ahLst/>
              <a:cxnLst/>
              <a:rect l="l" t="t" r="r" b="b"/>
              <a:pathLst>
                <a:path w="705796" h="891506">
                  <a:moveTo>
                    <a:pt x="421908" y="46749"/>
                  </a:moveTo>
                  <a:lnTo>
                    <a:pt x="690288" y="718719"/>
                  </a:lnTo>
                  <a:cubicBezTo>
                    <a:pt x="705796" y="757547"/>
                    <a:pt x="701039" y="801539"/>
                    <a:pt x="677589" y="836156"/>
                  </a:cubicBezTo>
                  <a:cubicBezTo>
                    <a:pt x="654140" y="870772"/>
                    <a:pt x="615050" y="891506"/>
                    <a:pt x="573239" y="891506"/>
                  </a:cubicBezTo>
                  <a:lnTo>
                    <a:pt x="132557" y="891506"/>
                  </a:lnTo>
                  <a:cubicBezTo>
                    <a:pt x="90746" y="891506"/>
                    <a:pt x="51656" y="870772"/>
                    <a:pt x="28207" y="836156"/>
                  </a:cubicBezTo>
                  <a:cubicBezTo>
                    <a:pt x="4757" y="801539"/>
                    <a:pt x="0" y="757547"/>
                    <a:pt x="15508" y="718719"/>
                  </a:cubicBezTo>
                  <a:lnTo>
                    <a:pt x="283888" y="46749"/>
                  </a:lnTo>
                  <a:cubicBezTo>
                    <a:pt x="295163" y="18517"/>
                    <a:pt x="322498" y="0"/>
                    <a:pt x="352898" y="0"/>
                  </a:cubicBezTo>
                  <a:cubicBezTo>
                    <a:pt x="383298" y="0"/>
                    <a:pt x="410633" y="18517"/>
                    <a:pt x="421908" y="46749"/>
                  </a:cubicBezTo>
                  <a:close/>
                </a:path>
              </a:pathLst>
            </a:custGeom>
            <a:solidFill>
              <a:srgbClr val="F48924">
                <a:alpha val="89804"/>
              </a:srgbClr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44" name="Group 44"/>
          <p:cNvGrpSpPr/>
          <p:nvPr/>
        </p:nvGrpSpPr>
        <p:grpSpPr>
          <a:xfrm rot="5400000">
            <a:off x="10475582" y="6232345"/>
            <a:ext cx="376102" cy="470843"/>
            <a:chOff x="0" y="0"/>
            <a:chExt cx="812800" cy="1017545"/>
          </a:xfrm>
        </p:grpSpPr>
        <p:sp>
          <p:nvSpPr>
            <p:cNvPr id="45" name="Freeform 45"/>
            <p:cNvSpPr/>
            <p:nvPr/>
          </p:nvSpPr>
          <p:spPr>
            <a:xfrm>
              <a:off x="59192" y="139443"/>
              <a:ext cx="694416" cy="878102"/>
            </a:xfrm>
            <a:custGeom>
              <a:avLst/>
              <a:gdLst/>
              <a:ahLst/>
              <a:cxnLst/>
              <a:rect l="l" t="t" r="r" b="b"/>
              <a:pathLst>
                <a:path w="694416" h="878102">
                  <a:moveTo>
                    <a:pt x="423557" y="51720"/>
                  </a:moveTo>
                  <a:lnTo>
                    <a:pt x="677259" y="686939"/>
                  </a:lnTo>
                  <a:cubicBezTo>
                    <a:pt x="694416" y="729897"/>
                    <a:pt x="689153" y="778567"/>
                    <a:pt x="663210" y="816865"/>
                  </a:cubicBezTo>
                  <a:cubicBezTo>
                    <a:pt x="637266" y="855163"/>
                    <a:pt x="594020" y="878102"/>
                    <a:pt x="547762" y="878102"/>
                  </a:cubicBezTo>
                  <a:lnTo>
                    <a:pt x="146654" y="878102"/>
                  </a:lnTo>
                  <a:cubicBezTo>
                    <a:pt x="100396" y="878102"/>
                    <a:pt x="57150" y="855163"/>
                    <a:pt x="31206" y="816865"/>
                  </a:cubicBezTo>
                  <a:cubicBezTo>
                    <a:pt x="5263" y="778567"/>
                    <a:pt x="0" y="729897"/>
                    <a:pt x="17157" y="686939"/>
                  </a:cubicBezTo>
                  <a:lnTo>
                    <a:pt x="270859" y="51720"/>
                  </a:lnTo>
                  <a:cubicBezTo>
                    <a:pt x="283333" y="20486"/>
                    <a:pt x="313575" y="0"/>
                    <a:pt x="347208" y="0"/>
                  </a:cubicBezTo>
                  <a:cubicBezTo>
                    <a:pt x="380841" y="0"/>
                    <a:pt x="411082" y="20486"/>
                    <a:pt x="423557" y="51720"/>
                  </a:cubicBezTo>
                  <a:close/>
                </a:path>
              </a:pathLst>
            </a:custGeom>
            <a:solidFill>
              <a:srgbClr val="F48924">
                <a:alpha val="89804"/>
              </a:srgbClr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47" name="Group 47"/>
          <p:cNvGrpSpPr/>
          <p:nvPr/>
        </p:nvGrpSpPr>
        <p:grpSpPr>
          <a:xfrm rot="5400000">
            <a:off x="732835" y="6338418"/>
            <a:ext cx="403127" cy="504675"/>
            <a:chOff x="0" y="0"/>
            <a:chExt cx="812800" cy="1017545"/>
          </a:xfrm>
        </p:grpSpPr>
        <p:sp>
          <p:nvSpPr>
            <p:cNvPr id="48" name="Freeform 48"/>
            <p:cNvSpPr/>
            <p:nvPr/>
          </p:nvSpPr>
          <p:spPr>
            <a:xfrm>
              <a:off x="55224" y="130095"/>
              <a:ext cx="702352" cy="887450"/>
            </a:xfrm>
            <a:custGeom>
              <a:avLst/>
              <a:gdLst/>
              <a:ahLst/>
              <a:cxnLst/>
              <a:rect l="l" t="t" r="r" b="b"/>
              <a:pathLst>
                <a:path w="702352" h="887450">
                  <a:moveTo>
                    <a:pt x="422407" y="48253"/>
                  </a:moveTo>
                  <a:lnTo>
                    <a:pt x="686345" y="709102"/>
                  </a:lnTo>
                  <a:cubicBezTo>
                    <a:pt x="702352" y="749180"/>
                    <a:pt x="697442" y="794588"/>
                    <a:pt x="673238" y="830318"/>
                  </a:cubicBezTo>
                  <a:cubicBezTo>
                    <a:pt x="649034" y="866048"/>
                    <a:pt x="608686" y="887450"/>
                    <a:pt x="565529" y="887450"/>
                  </a:cubicBezTo>
                  <a:lnTo>
                    <a:pt x="136823" y="887450"/>
                  </a:lnTo>
                  <a:cubicBezTo>
                    <a:pt x="93666" y="887450"/>
                    <a:pt x="53318" y="866048"/>
                    <a:pt x="29114" y="830318"/>
                  </a:cubicBezTo>
                  <a:cubicBezTo>
                    <a:pt x="4910" y="794588"/>
                    <a:pt x="0" y="749180"/>
                    <a:pt x="16007" y="709102"/>
                  </a:cubicBezTo>
                  <a:lnTo>
                    <a:pt x="279945" y="48253"/>
                  </a:lnTo>
                  <a:cubicBezTo>
                    <a:pt x="291583" y="19113"/>
                    <a:pt x="319798" y="0"/>
                    <a:pt x="351176" y="0"/>
                  </a:cubicBezTo>
                  <a:cubicBezTo>
                    <a:pt x="382555" y="0"/>
                    <a:pt x="410769" y="19113"/>
                    <a:pt x="422407" y="48253"/>
                  </a:cubicBezTo>
                  <a:close/>
                </a:path>
              </a:pathLst>
            </a:custGeom>
            <a:solidFill>
              <a:srgbClr val="F48924">
                <a:alpha val="89804"/>
              </a:srgbClr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127000" y="405757"/>
              <a:ext cx="558800" cy="5391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348554" y="7095978"/>
            <a:ext cx="5654983" cy="609985"/>
            <a:chOff x="0" y="0"/>
            <a:chExt cx="1930890" cy="208279"/>
          </a:xfrm>
        </p:grpSpPr>
        <p:sp>
          <p:nvSpPr>
            <p:cNvPr id="51" name="Freeform 51"/>
            <p:cNvSpPr/>
            <p:nvPr/>
          </p:nvSpPr>
          <p:spPr>
            <a:xfrm>
              <a:off x="22416" y="0"/>
              <a:ext cx="1886058" cy="208279"/>
            </a:xfrm>
            <a:custGeom>
              <a:avLst/>
              <a:gdLst/>
              <a:ahLst/>
              <a:cxnLst/>
              <a:rect l="l" t="t" r="r" b="b"/>
              <a:pathLst>
                <a:path w="1886058" h="208279">
                  <a:moveTo>
                    <a:pt x="1664202" y="0"/>
                  </a:moveTo>
                  <a:lnTo>
                    <a:pt x="18655" y="0"/>
                  </a:lnTo>
                  <a:cubicBezTo>
                    <a:pt x="11693" y="0"/>
                    <a:pt x="5408" y="4171"/>
                    <a:pt x="2704" y="10587"/>
                  </a:cubicBezTo>
                  <a:cubicBezTo>
                    <a:pt x="0" y="17003"/>
                    <a:pt x="1403" y="24415"/>
                    <a:pt x="6265" y="29398"/>
                  </a:cubicBezTo>
                  <a:lnTo>
                    <a:pt x="152103" y="178881"/>
                  </a:lnTo>
                  <a:cubicBezTo>
                    <a:pt x="170442" y="197679"/>
                    <a:pt x="195593" y="208279"/>
                    <a:pt x="221855" y="208279"/>
                  </a:cubicBezTo>
                  <a:lnTo>
                    <a:pt x="1867402" y="208279"/>
                  </a:lnTo>
                  <a:cubicBezTo>
                    <a:pt x="1874365" y="208279"/>
                    <a:pt x="1880650" y="204108"/>
                    <a:pt x="1883354" y="197692"/>
                  </a:cubicBezTo>
                  <a:cubicBezTo>
                    <a:pt x="1886058" y="191276"/>
                    <a:pt x="1884655" y="183865"/>
                    <a:pt x="1879793" y="178881"/>
                  </a:cubicBezTo>
                  <a:lnTo>
                    <a:pt x="1733955" y="29398"/>
                  </a:lnTo>
                  <a:cubicBezTo>
                    <a:pt x="1715615" y="10600"/>
                    <a:pt x="1690465" y="0"/>
                    <a:pt x="166420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101600" y="-66675"/>
              <a:ext cx="1727690" cy="274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-959011" y="2072922"/>
            <a:ext cx="10011634" cy="1163346"/>
            <a:chOff x="0" y="0"/>
            <a:chExt cx="3782013" cy="439468"/>
          </a:xfrm>
        </p:grpSpPr>
        <p:sp>
          <p:nvSpPr>
            <p:cNvPr id="54" name="Freeform 54"/>
            <p:cNvSpPr/>
            <p:nvPr/>
          </p:nvSpPr>
          <p:spPr>
            <a:xfrm>
              <a:off x="7613" y="0"/>
              <a:ext cx="3766788" cy="439468"/>
            </a:xfrm>
            <a:custGeom>
              <a:avLst/>
              <a:gdLst/>
              <a:ahLst/>
              <a:cxnLst/>
              <a:rect l="l" t="t" r="r" b="b"/>
              <a:pathLst>
                <a:path w="3766788" h="439468">
                  <a:moveTo>
                    <a:pt x="3548002" y="0"/>
                  </a:moveTo>
                  <a:lnTo>
                    <a:pt x="15586" y="0"/>
                  </a:lnTo>
                  <a:cubicBezTo>
                    <a:pt x="10526" y="0"/>
                    <a:pt x="5815" y="2579"/>
                    <a:pt x="3089" y="6843"/>
                  </a:cubicBezTo>
                  <a:cubicBezTo>
                    <a:pt x="364" y="11106"/>
                    <a:pt x="0" y="16464"/>
                    <a:pt x="2123" y="21057"/>
                  </a:cubicBezTo>
                  <a:lnTo>
                    <a:pt x="185851" y="418411"/>
                  </a:lnTo>
                  <a:cubicBezTo>
                    <a:pt x="191787" y="431249"/>
                    <a:pt x="204642" y="439468"/>
                    <a:pt x="218786" y="439468"/>
                  </a:cubicBezTo>
                  <a:lnTo>
                    <a:pt x="3751202" y="439468"/>
                  </a:lnTo>
                  <a:cubicBezTo>
                    <a:pt x="3756262" y="439468"/>
                    <a:pt x="3760972" y="436888"/>
                    <a:pt x="3763698" y="432625"/>
                  </a:cubicBezTo>
                  <a:cubicBezTo>
                    <a:pt x="3766423" y="428362"/>
                    <a:pt x="3766788" y="423004"/>
                    <a:pt x="3764664" y="418411"/>
                  </a:cubicBezTo>
                  <a:lnTo>
                    <a:pt x="3580937" y="21057"/>
                  </a:lnTo>
                  <a:cubicBezTo>
                    <a:pt x="3575000" y="8219"/>
                    <a:pt x="3562145" y="0"/>
                    <a:pt x="354800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101600" y="-66675"/>
              <a:ext cx="3578813" cy="506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9172456" y="2072922"/>
            <a:ext cx="13004575" cy="1169862"/>
            <a:chOff x="0" y="0"/>
            <a:chExt cx="4912632" cy="441929"/>
          </a:xfrm>
        </p:grpSpPr>
        <p:sp>
          <p:nvSpPr>
            <p:cNvPr id="57" name="Freeform 57"/>
            <p:cNvSpPr/>
            <p:nvPr/>
          </p:nvSpPr>
          <p:spPr>
            <a:xfrm>
              <a:off x="5832" y="0"/>
              <a:ext cx="4900969" cy="441929"/>
            </a:xfrm>
            <a:custGeom>
              <a:avLst/>
              <a:gdLst/>
              <a:ahLst/>
              <a:cxnLst/>
              <a:rect l="l" t="t" r="r" b="b"/>
              <a:pathLst>
                <a:path w="4900969" h="441929">
                  <a:moveTo>
                    <a:pt x="4685741" y="0"/>
                  </a:moveTo>
                  <a:lnTo>
                    <a:pt x="12028" y="0"/>
                  </a:lnTo>
                  <a:cubicBezTo>
                    <a:pt x="8127" y="0"/>
                    <a:pt x="4496" y="1986"/>
                    <a:pt x="2391" y="5270"/>
                  </a:cubicBezTo>
                  <a:cubicBezTo>
                    <a:pt x="287" y="8554"/>
                    <a:pt x="0" y="12683"/>
                    <a:pt x="1629" y="16227"/>
                  </a:cubicBezTo>
                  <a:lnTo>
                    <a:pt x="189907" y="425703"/>
                  </a:lnTo>
                  <a:cubicBezTo>
                    <a:pt x="194454" y="435592"/>
                    <a:pt x="204343" y="441929"/>
                    <a:pt x="215228" y="441929"/>
                  </a:cubicBezTo>
                  <a:lnTo>
                    <a:pt x="4888941" y="441929"/>
                  </a:lnTo>
                  <a:cubicBezTo>
                    <a:pt x="4892841" y="441929"/>
                    <a:pt x="4896473" y="439943"/>
                    <a:pt x="4898577" y="436659"/>
                  </a:cubicBezTo>
                  <a:cubicBezTo>
                    <a:pt x="4900681" y="433375"/>
                    <a:pt x="4900968" y="429246"/>
                    <a:pt x="4899339" y="425703"/>
                  </a:cubicBezTo>
                  <a:lnTo>
                    <a:pt x="4711061" y="16227"/>
                  </a:lnTo>
                  <a:cubicBezTo>
                    <a:pt x="4706514" y="6337"/>
                    <a:pt x="4696626" y="0"/>
                    <a:pt x="468574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101600" y="-66675"/>
              <a:ext cx="4709432" cy="508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0162268" y="7124089"/>
            <a:ext cx="5111394" cy="551350"/>
            <a:chOff x="0" y="0"/>
            <a:chExt cx="1930890" cy="208279"/>
          </a:xfrm>
        </p:grpSpPr>
        <p:sp>
          <p:nvSpPr>
            <p:cNvPr id="60" name="Freeform 60"/>
            <p:cNvSpPr/>
            <p:nvPr/>
          </p:nvSpPr>
          <p:spPr>
            <a:xfrm>
              <a:off x="24800" y="0"/>
              <a:ext cx="1881290" cy="208279"/>
            </a:xfrm>
            <a:custGeom>
              <a:avLst/>
              <a:gdLst/>
              <a:ahLst/>
              <a:cxnLst/>
              <a:rect l="l" t="t" r="r" b="b"/>
              <a:pathLst>
                <a:path w="1881290" h="208279">
                  <a:moveTo>
                    <a:pt x="1657451" y="0"/>
                  </a:moveTo>
                  <a:lnTo>
                    <a:pt x="20639" y="0"/>
                  </a:lnTo>
                  <a:cubicBezTo>
                    <a:pt x="12936" y="0"/>
                    <a:pt x="5983" y="4615"/>
                    <a:pt x="2992" y="11713"/>
                  </a:cubicBezTo>
                  <a:cubicBezTo>
                    <a:pt x="0" y="18811"/>
                    <a:pt x="1552" y="27011"/>
                    <a:pt x="6931" y="32524"/>
                  </a:cubicBezTo>
                  <a:lnTo>
                    <a:pt x="146669" y="175755"/>
                  </a:lnTo>
                  <a:cubicBezTo>
                    <a:pt x="166959" y="196552"/>
                    <a:pt x="194784" y="208279"/>
                    <a:pt x="223839" y="208279"/>
                  </a:cubicBezTo>
                  <a:lnTo>
                    <a:pt x="1860651" y="208279"/>
                  </a:lnTo>
                  <a:cubicBezTo>
                    <a:pt x="1868353" y="208279"/>
                    <a:pt x="1875307" y="203664"/>
                    <a:pt x="1878298" y="196566"/>
                  </a:cubicBezTo>
                  <a:cubicBezTo>
                    <a:pt x="1881290" y="189468"/>
                    <a:pt x="1879737" y="181268"/>
                    <a:pt x="1874358" y="175755"/>
                  </a:cubicBezTo>
                  <a:lnTo>
                    <a:pt x="1734621" y="32524"/>
                  </a:lnTo>
                  <a:cubicBezTo>
                    <a:pt x="1714331" y="11727"/>
                    <a:pt x="1686506" y="0"/>
                    <a:pt x="165745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1" name="TextBox 61"/>
            <p:cNvSpPr txBox="1"/>
            <p:nvPr/>
          </p:nvSpPr>
          <p:spPr>
            <a:xfrm>
              <a:off x="101600" y="-66675"/>
              <a:ext cx="1727690" cy="274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id="62" name="TextBox 62"/>
          <p:cNvSpPr txBox="1"/>
          <p:nvPr/>
        </p:nvSpPr>
        <p:spPr>
          <a:xfrm>
            <a:off x="1297269" y="3689491"/>
            <a:ext cx="6210625" cy="428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189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ՆԱԽԱՏԵՍՎԱԾ ԳՈՐԾՈՂՈՒԹՅՈՒՆՆԵՐԻ ԹԻՎԸ</a:t>
            </a:r>
            <a:endParaRPr lang="en-US" sz="189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11017818" y="3901628"/>
            <a:ext cx="5594942" cy="3910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5"/>
              </a:lnSpc>
            </a:pPr>
            <a:r>
              <a:rPr lang="en-US" sz="170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ՆԱԽԱՏԵՍՎԱԾ ԳՈՐԾՈՂՈՒԹՅՈՒՆՆԵՐԻ ԹԻՎԸ</a:t>
            </a:r>
            <a:endParaRPr lang="en-US" sz="1705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1297269" y="4508528"/>
            <a:ext cx="3043946" cy="525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5"/>
              </a:lnSpc>
            </a:pPr>
            <a:r>
              <a:rPr lang="en-US" sz="234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ԿԱՏԱՐՎԱԾ</a:t>
            </a:r>
            <a:endParaRPr lang="en-US" sz="2345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11017818" y="4636638"/>
            <a:ext cx="4809788" cy="481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0"/>
              </a:lnSpc>
            </a:pPr>
            <a:r>
              <a:rPr lang="en-US" sz="211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ԻՐԱԿԱՆԱՑՎԱԾ Է</a:t>
            </a:r>
            <a:endParaRPr lang="en-US" sz="211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11017818" y="5357176"/>
            <a:ext cx="6334899" cy="481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0"/>
              </a:lnSpc>
            </a:pPr>
            <a:r>
              <a:rPr lang="en-US" sz="211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ԻՐԱԿԱՆԱՑՎԱԾ Է ՈՉ ԱՄԲՈՂՋԱԿԱՆ</a:t>
            </a:r>
            <a:endParaRPr lang="en-US" sz="211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1295091" y="5357190"/>
            <a:ext cx="4374755" cy="524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70"/>
              </a:lnSpc>
            </a:pPr>
            <a:r>
              <a:rPr lang="en-US" sz="233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ԿԱՏԱՐՎԱԾ ՄԱՍՆԱԿԻ</a:t>
            </a:r>
            <a:endParaRPr lang="en-US" sz="2335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8" name="TextBox 68"/>
          <p:cNvSpPr txBox="1"/>
          <p:nvPr/>
        </p:nvSpPr>
        <p:spPr>
          <a:xfrm>
            <a:off x="11017818" y="6117790"/>
            <a:ext cx="3954230" cy="481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20"/>
              </a:lnSpc>
            </a:pPr>
            <a:r>
              <a:rPr lang="en-US" sz="211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ԻՐԱԿԱՆԱՑՎԱԾ ՉԷ</a:t>
            </a:r>
            <a:endParaRPr lang="en-US" sz="211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69" name="TextBox 69"/>
          <p:cNvSpPr txBox="1"/>
          <p:nvPr/>
        </p:nvSpPr>
        <p:spPr>
          <a:xfrm>
            <a:off x="1295091" y="6198727"/>
            <a:ext cx="4374755" cy="524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70"/>
              </a:lnSpc>
            </a:pPr>
            <a:r>
              <a:rPr lang="en-US" sz="233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ՉԿԱՏԱՐՎԱԾ</a:t>
            </a:r>
            <a:endParaRPr lang="en-US" sz="2335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7066179" y="3298718"/>
            <a:ext cx="1275129" cy="962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420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60</a:t>
            </a:r>
            <a:endParaRPr lang="en-US" sz="420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71" name="TextBox 71"/>
          <p:cNvSpPr txBox="1"/>
          <p:nvPr/>
        </p:nvSpPr>
        <p:spPr>
          <a:xfrm>
            <a:off x="17081861" y="3716516"/>
            <a:ext cx="939779" cy="692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90"/>
              </a:lnSpc>
            </a:pPr>
            <a:r>
              <a:rPr lang="en-US" sz="309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16</a:t>
            </a:r>
            <a:endParaRPr lang="en-US" sz="3095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7182728" y="4102792"/>
            <a:ext cx="1042030" cy="991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80"/>
              </a:lnSpc>
            </a:pPr>
            <a:r>
              <a:rPr lang="en-US" sz="439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24</a:t>
            </a:r>
            <a:endParaRPr lang="en-US" sz="439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17011616" y="4410552"/>
            <a:ext cx="1010024" cy="75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5"/>
              </a:lnSpc>
            </a:pPr>
            <a:r>
              <a:rPr lang="en-US" sz="332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</a:t>
            </a:r>
            <a:endParaRPr lang="en-US" sz="3325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74" name="TextBox 74"/>
          <p:cNvSpPr txBox="1"/>
          <p:nvPr/>
        </p:nvSpPr>
        <p:spPr>
          <a:xfrm>
            <a:off x="1023339" y="7064199"/>
            <a:ext cx="4529699" cy="55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30"/>
              </a:lnSpc>
            </a:pPr>
            <a:r>
              <a:rPr lang="en-US" sz="241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ԿԱՏԱՐՈՂԱԿԱՆ ՑՈՒՑԱՆԻՇ</a:t>
            </a:r>
            <a:endParaRPr lang="en-US" sz="241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75" name="TextBox 75"/>
          <p:cNvSpPr txBox="1"/>
          <p:nvPr/>
        </p:nvSpPr>
        <p:spPr>
          <a:xfrm>
            <a:off x="342408" y="2074392"/>
            <a:ext cx="7683595" cy="99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0"/>
              </a:lnSpc>
            </a:pPr>
            <a:r>
              <a:rPr lang="en-US" sz="207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Ընթացակարգային (քանակական) գնահատման ցուցանիշ 2023-2024թթ․</a:t>
            </a:r>
            <a:endParaRPr lang="en-US" sz="207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76" name="TextBox 76"/>
          <p:cNvSpPr txBox="1"/>
          <p:nvPr/>
        </p:nvSpPr>
        <p:spPr>
          <a:xfrm>
            <a:off x="10113383" y="2153668"/>
            <a:ext cx="7864835" cy="966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40"/>
              </a:lnSpc>
            </a:pPr>
            <a:r>
              <a:rPr lang="en-US" sz="202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Ազդեցության մակարդակի (որակական) գնահատման ցուցանիշ 2023-2024թթ․</a:t>
            </a:r>
            <a:endParaRPr lang="en-US" sz="202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77" name="TextBox 77"/>
          <p:cNvSpPr txBox="1"/>
          <p:nvPr/>
        </p:nvSpPr>
        <p:spPr>
          <a:xfrm>
            <a:off x="10772189" y="7105628"/>
            <a:ext cx="4094279" cy="493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65"/>
              </a:lnSpc>
            </a:pPr>
            <a:r>
              <a:rPr lang="en-US" sz="218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ԿԱՏԱՐՈՂԱԿԱՆ ՑՈՒՑԱՆԻՇ</a:t>
            </a:r>
            <a:endParaRPr lang="en-US" sz="218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78" name="TextBox 78"/>
          <p:cNvSpPr txBox="1"/>
          <p:nvPr/>
        </p:nvSpPr>
        <p:spPr>
          <a:xfrm>
            <a:off x="16917459" y="5070556"/>
            <a:ext cx="1198339" cy="88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95"/>
              </a:lnSpc>
            </a:pPr>
            <a:r>
              <a:rPr lang="en-US" sz="394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14</a:t>
            </a:r>
            <a:endParaRPr lang="en-US" sz="3945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79" name="TextBox 79"/>
          <p:cNvSpPr txBox="1"/>
          <p:nvPr/>
        </p:nvSpPr>
        <p:spPr>
          <a:xfrm>
            <a:off x="6997246" y="5106862"/>
            <a:ext cx="1227407" cy="910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85"/>
              </a:lnSpc>
            </a:pPr>
            <a:r>
              <a:rPr lang="en-US" sz="404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26</a:t>
            </a:r>
            <a:endParaRPr lang="en-US" sz="404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80" name="TextBox 80"/>
          <p:cNvSpPr txBox="1"/>
          <p:nvPr/>
        </p:nvSpPr>
        <p:spPr>
          <a:xfrm>
            <a:off x="16917459" y="5920223"/>
            <a:ext cx="1109422" cy="823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10"/>
              </a:lnSpc>
            </a:pPr>
            <a:r>
              <a:rPr lang="en-US" sz="365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</a:t>
            </a:r>
            <a:endParaRPr lang="en-US" sz="3655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6884073" y="5844014"/>
            <a:ext cx="1419622" cy="1053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0"/>
              </a:lnSpc>
            </a:pPr>
            <a:r>
              <a:rPr lang="en-US" sz="467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</a:t>
            </a:r>
            <a:endParaRPr lang="en-US" sz="4675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82" name="TextBox 82"/>
          <p:cNvSpPr txBox="1"/>
          <p:nvPr/>
        </p:nvSpPr>
        <p:spPr>
          <a:xfrm>
            <a:off x="6616392" y="6856021"/>
            <a:ext cx="2099059" cy="930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20"/>
              </a:lnSpc>
            </a:pPr>
            <a:r>
              <a:rPr lang="en-US" sz="411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40%</a:t>
            </a:r>
            <a:endParaRPr lang="en-US" sz="411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83" name="TextBox 83"/>
          <p:cNvSpPr txBox="1"/>
          <p:nvPr/>
        </p:nvSpPr>
        <p:spPr>
          <a:xfrm>
            <a:off x="16523526" y="6891753"/>
            <a:ext cx="1897286" cy="833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30"/>
              </a:lnSpc>
            </a:pPr>
            <a:r>
              <a:rPr lang="en-US" sz="371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6.25%</a:t>
            </a:r>
            <a:endParaRPr lang="en-US" sz="3715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821672" y="9516680"/>
            <a:ext cx="17910558" cy="560770"/>
            <a:chOff x="0" y="0"/>
            <a:chExt cx="5284904" cy="16546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284904" cy="165468"/>
            </a:xfrm>
            <a:custGeom>
              <a:avLst/>
              <a:gdLst/>
              <a:ahLst/>
              <a:cxnLst/>
              <a:rect l="l" t="t" r="r" b="b"/>
              <a:pathLst>
                <a:path w="5284904" h="165468">
                  <a:moveTo>
                    <a:pt x="22045" y="0"/>
                  </a:moveTo>
                  <a:lnTo>
                    <a:pt x="5262859" y="0"/>
                  </a:lnTo>
                  <a:cubicBezTo>
                    <a:pt x="5275034" y="0"/>
                    <a:pt x="5284904" y="9870"/>
                    <a:pt x="5284904" y="22045"/>
                  </a:cubicBezTo>
                  <a:lnTo>
                    <a:pt x="5284904" y="143423"/>
                  </a:lnTo>
                  <a:cubicBezTo>
                    <a:pt x="5284904" y="155598"/>
                    <a:pt x="5275034" y="165468"/>
                    <a:pt x="5262859" y="165468"/>
                  </a:cubicBezTo>
                  <a:lnTo>
                    <a:pt x="22045" y="165468"/>
                  </a:lnTo>
                  <a:cubicBezTo>
                    <a:pt x="9870" y="165468"/>
                    <a:pt x="0" y="155598"/>
                    <a:pt x="0" y="143423"/>
                  </a:cubicBezTo>
                  <a:lnTo>
                    <a:pt x="0" y="22045"/>
                  </a:lnTo>
                  <a:cubicBezTo>
                    <a:pt x="0" y="9870"/>
                    <a:pt x="9870" y="0"/>
                    <a:pt x="22045" y="0"/>
                  </a:cubicBezTo>
                  <a:close/>
                </a:path>
              </a:pathLst>
            </a:custGeom>
            <a:solidFill>
              <a:srgbClr val="F4892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5284904" cy="2130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6" name="Freeform 6"/>
          <p:cNvSpPr/>
          <p:nvPr/>
        </p:nvSpPr>
        <p:spPr>
          <a:xfrm>
            <a:off x="-193397" y="-108627"/>
            <a:ext cx="4287337" cy="412575"/>
          </a:xfrm>
          <a:custGeom>
            <a:avLst/>
            <a:gdLst/>
            <a:ahLst/>
            <a:cxnLst/>
            <a:rect l="l" t="t" r="r" b="b"/>
            <a:pathLst>
              <a:path w="4287337" h="412575">
                <a:moveTo>
                  <a:pt x="0" y="0"/>
                </a:moveTo>
                <a:lnTo>
                  <a:pt x="4287337" y="0"/>
                </a:lnTo>
                <a:lnTo>
                  <a:pt x="4287337" y="412576"/>
                </a:lnTo>
                <a:lnTo>
                  <a:pt x="0" y="4125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78956" r="-11191" b="-115767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1772171" y="-1657319"/>
            <a:ext cx="2862554" cy="2460007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4674" y="0"/>
              <a:ext cx="803452" cy="698500"/>
            </a:xfrm>
            <a:custGeom>
              <a:avLst/>
              <a:gdLst/>
              <a:ahLst/>
              <a:cxnLst/>
              <a:rect l="l" t="t" r="r" b="b"/>
              <a:pathLst>
                <a:path w="803452" h="698500">
                  <a:moveTo>
                    <a:pt x="795885" y="370289"/>
                  </a:moveTo>
                  <a:lnTo>
                    <a:pt x="617167" y="677461"/>
                  </a:lnTo>
                  <a:cubicBezTo>
                    <a:pt x="609588" y="690487"/>
                    <a:pt x="595655" y="698500"/>
                    <a:pt x="580585" y="698500"/>
                  </a:cubicBezTo>
                  <a:lnTo>
                    <a:pt x="222867" y="698500"/>
                  </a:lnTo>
                  <a:cubicBezTo>
                    <a:pt x="207797" y="698500"/>
                    <a:pt x="193864" y="690487"/>
                    <a:pt x="186285" y="677461"/>
                  </a:cubicBezTo>
                  <a:lnTo>
                    <a:pt x="7567" y="370289"/>
                  </a:lnTo>
                  <a:cubicBezTo>
                    <a:pt x="0" y="357284"/>
                    <a:pt x="0" y="341216"/>
                    <a:pt x="7567" y="328211"/>
                  </a:cubicBezTo>
                  <a:lnTo>
                    <a:pt x="186285" y="21039"/>
                  </a:lnTo>
                  <a:cubicBezTo>
                    <a:pt x="193864" y="8013"/>
                    <a:pt x="207797" y="0"/>
                    <a:pt x="222867" y="0"/>
                  </a:cubicBezTo>
                  <a:lnTo>
                    <a:pt x="580585" y="0"/>
                  </a:lnTo>
                  <a:cubicBezTo>
                    <a:pt x="595655" y="0"/>
                    <a:pt x="609588" y="8013"/>
                    <a:pt x="617167" y="21039"/>
                  </a:cubicBezTo>
                  <a:lnTo>
                    <a:pt x="795885" y="328211"/>
                  </a:lnTo>
                  <a:cubicBezTo>
                    <a:pt x="803452" y="341216"/>
                    <a:pt x="803452" y="357284"/>
                    <a:pt x="795885" y="37028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243B55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114300" y="-47625"/>
              <a:ext cx="584200" cy="746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405750" y="6821290"/>
            <a:ext cx="2354848" cy="1851655"/>
            <a:chOff x="0" y="0"/>
            <a:chExt cx="696717" cy="547840"/>
          </a:xfrm>
        </p:grpSpPr>
        <p:sp>
          <p:nvSpPr>
            <p:cNvPr id="11" name="Freeform 11"/>
            <p:cNvSpPr/>
            <p:nvPr/>
          </p:nvSpPr>
          <p:spPr>
            <a:xfrm>
              <a:off x="7159" y="0"/>
              <a:ext cx="682398" cy="547840"/>
            </a:xfrm>
            <a:custGeom>
              <a:avLst/>
              <a:gdLst/>
              <a:ahLst/>
              <a:cxnLst/>
              <a:rect l="l" t="t" r="r" b="b"/>
              <a:pathLst>
                <a:path w="682398" h="547840">
                  <a:moveTo>
                    <a:pt x="671929" y="297684"/>
                  </a:moveTo>
                  <a:lnTo>
                    <a:pt x="503986" y="524076"/>
                  </a:lnTo>
                  <a:cubicBezTo>
                    <a:pt x="492897" y="539025"/>
                    <a:pt x="475383" y="547840"/>
                    <a:pt x="456769" y="547840"/>
                  </a:cubicBezTo>
                  <a:lnTo>
                    <a:pt x="225630" y="547840"/>
                  </a:lnTo>
                  <a:cubicBezTo>
                    <a:pt x="207016" y="547840"/>
                    <a:pt x="189502" y="539025"/>
                    <a:pt x="178412" y="524076"/>
                  </a:cubicBezTo>
                  <a:lnTo>
                    <a:pt x="10470" y="297684"/>
                  </a:lnTo>
                  <a:cubicBezTo>
                    <a:pt x="0" y="283571"/>
                    <a:pt x="0" y="264269"/>
                    <a:pt x="10470" y="250156"/>
                  </a:cubicBezTo>
                  <a:lnTo>
                    <a:pt x="178412" y="23764"/>
                  </a:lnTo>
                  <a:cubicBezTo>
                    <a:pt x="189502" y="8815"/>
                    <a:pt x="207016" y="0"/>
                    <a:pt x="225630" y="0"/>
                  </a:cubicBezTo>
                  <a:lnTo>
                    <a:pt x="456769" y="0"/>
                  </a:lnTo>
                  <a:cubicBezTo>
                    <a:pt x="475383" y="0"/>
                    <a:pt x="492897" y="8815"/>
                    <a:pt x="503986" y="23764"/>
                  </a:cubicBezTo>
                  <a:lnTo>
                    <a:pt x="671929" y="250156"/>
                  </a:lnTo>
                  <a:cubicBezTo>
                    <a:pt x="682398" y="264269"/>
                    <a:pt x="682398" y="283571"/>
                    <a:pt x="671929" y="297684"/>
                  </a:cubicBezTo>
                  <a:close/>
                </a:path>
              </a:pathLst>
            </a:custGeom>
            <a:solidFill>
              <a:srgbClr val="243B55">
                <a:alpha val="4706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14300" y="-47625"/>
              <a:ext cx="468117" cy="5954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13" name="Freeform 13"/>
          <p:cNvSpPr/>
          <p:nvPr/>
        </p:nvSpPr>
        <p:spPr>
          <a:xfrm>
            <a:off x="2985349" y="2027324"/>
            <a:ext cx="844310" cy="777821"/>
          </a:xfrm>
          <a:custGeom>
            <a:avLst/>
            <a:gdLst/>
            <a:ahLst/>
            <a:cxnLst/>
            <a:rect l="l" t="t" r="r" b="b"/>
            <a:pathLst>
              <a:path w="844310" h="777821">
                <a:moveTo>
                  <a:pt x="0" y="0"/>
                </a:moveTo>
                <a:lnTo>
                  <a:pt x="844310" y="0"/>
                </a:lnTo>
                <a:lnTo>
                  <a:pt x="844310" y="777820"/>
                </a:lnTo>
                <a:lnTo>
                  <a:pt x="0" y="7778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7102701" y="9769180"/>
            <a:ext cx="1351009" cy="454277"/>
          </a:xfrm>
          <a:custGeom>
            <a:avLst/>
            <a:gdLst/>
            <a:ahLst/>
            <a:cxnLst/>
            <a:rect l="l" t="t" r="r" b="b"/>
            <a:pathLst>
              <a:path w="1351009" h="454277">
                <a:moveTo>
                  <a:pt x="0" y="0"/>
                </a:moveTo>
                <a:lnTo>
                  <a:pt x="1351009" y="0"/>
                </a:lnTo>
                <a:lnTo>
                  <a:pt x="1351009" y="454276"/>
                </a:lnTo>
                <a:lnTo>
                  <a:pt x="0" y="4542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-4283577" y="1008149"/>
            <a:ext cx="26515601" cy="7893027"/>
            <a:chOff x="0" y="0"/>
            <a:chExt cx="1363006" cy="405733"/>
          </a:xfrm>
        </p:grpSpPr>
        <p:sp>
          <p:nvSpPr>
            <p:cNvPr id="16" name="Freeform 16"/>
            <p:cNvSpPr/>
            <p:nvPr/>
          </p:nvSpPr>
          <p:spPr>
            <a:xfrm>
              <a:off x="3083" y="0"/>
              <a:ext cx="1356841" cy="405733"/>
            </a:xfrm>
            <a:custGeom>
              <a:avLst/>
              <a:gdLst/>
              <a:ahLst/>
              <a:cxnLst/>
              <a:rect l="l" t="t" r="r" b="b"/>
              <a:pathLst>
                <a:path w="1356841" h="405733">
                  <a:moveTo>
                    <a:pt x="1147964" y="0"/>
                  </a:moveTo>
                  <a:lnTo>
                    <a:pt x="5676" y="0"/>
                  </a:lnTo>
                  <a:cubicBezTo>
                    <a:pt x="3801" y="0"/>
                    <a:pt x="2059" y="971"/>
                    <a:pt x="1074" y="2567"/>
                  </a:cubicBezTo>
                  <a:cubicBezTo>
                    <a:pt x="88" y="4163"/>
                    <a:pt x="0" y="6155"/>
                    <a:pt x="839" y="7832"/>
                  </a:cubicBezTo>
                  <a:lnTo>
                    <a:pt x="196195" y="397901"/>
                  </a:lnTo>
                  <a:cubicBezTo>
                    <a:pt x="198599" y="402701"/>
                    <a:pt x="203507" y="405733"/>
                    <a:pt x="208876" y="405733"/>
                  </a:cubicBezTo>
                  <a:lnTo>
                    <a:pt x="1351164" y="405733"/>
                  </a:lnTo>
                  <a:cubicBezTo>
                    <a:pt x="1353040" y="405733"/>
                    <a:pt x="1354781" y="404761"/>
                    <a:pt x="1355767" y="403166"/>
                  </a:cubicBezTo>
                  <a:cubicBezTo>
                    <a:pt x="1356752" y="401570"/>
                    <a:pt x="1356841" y="399578"/>
                    <a:pt x="1356001" y="397901"/>
                  </a:cubicBezTo>
                  <a:lnTo>
                    <a:pt x="1160646" y="7832"/>
                  </a:lnTo>
                  <a:cubicBezTo>
                    <a:pt x="1158242" y="3031"/>
                    <a:pt x="1153333" y="0"/>
                    <a:pt x="1147964" y="0"/>
                  </a:cubicBezTo>
                  <a:close/>
                </a:path>
              </a:pathLst>
            </a:custGeom>
            <a:solidFill>
              <a:srgbClr val="243B55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01600" y="-66675"/>
              <a:ext cx="1159806" cy="472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-4040033" y="1008149"/>
            <a:ext cx="26640839" cy="8308506"/>
            <a:chOff x="0" y="0"/>
            <a:chExt cx="1395071" cy="435082"/>
          </a:xfrm>
        </p:grpSpPr>
        <p:sp>
          <p:nvSpPr>
            <p:cNvPr id="19" name="Freeform 19"/>
            <p:cNvSpPr/>
            <p:nvPr/>
          </p:nvSpPr>
          <p:spPr>
            <a:xfrm>
              <a:off x="2886" y="0"/>
              <a:ext cx="1389299" cy="435082"/>
            </a:xfrm>
            <a:custGeom>
              <a:avLst/>
              <a:gdLst/>
              <a:ahLst/>
              <a:cxnLst/>
              <a:rect l="l" t="t" r="r" b="b"/>
              <a:pathLst>
                <a:path w="1389299" h="435082">
                  <a:moveTo>
                    <a:pt x="1180267" y="0"/>
                  </a:moveTo>
                  <a:lnTo>
                    <a:pt x="5832" y="0"/>
                  </a:lnTo>
                  <a:cubicBezTo>
                    <a:pt x="3935" y="0"/>
                    <a:pt x="2169" y="969"/>
                    <a:pt x="1150" y="2570"/>
                  </a:cubicBezTo>
                  <a:cubicBezTo>
                    <a:pt x="131" y="4170"/>
                    <a:pt x="0" y="6180"/>
                    <a:pt x="803" y="7899"/>
                  </a:cubicBezTo>
                  <a:lnTo>
                    <a:pt x="196625" y="427183"/>
                  </a:lnTo>
                  <a:cubicBezTo>
                    <a:pt x="198876" y="432002"/>
                    <a:pt x="203713" y="435082"/>
                    <a:pt x="209032" y="435082"/>
                  </a:cubicBezTo>
                  <a:lnTo>
                    <a:pt x="1383467" y="435082"/>
                  </a:lnTo>
                  <a:cubicBezTo>
                    <a:pt x="1385365" y="435082"/>
                    <a:pt x="1387130" y="434113"/>
                    <a:pt x="1388149" y="432513"/>
                  </a:cubicBezTo>
                  <a:cubicBezTo>
                    <a:pt x="1389168" y="430912"/>
                    <a:pt x="1389299" y="428902"/>
                    <a:pt x="1388496" y="427183"/>
                  </a:cubicBezTo>
                  <a:lnTo>
                    <a:pt x="1192675" y="7899"/>
                  </a:lnTo>
                  <a:cubicBezTo>
                    <a:pt x="1190424" y="3080"/>
                    <a:pt x="1185586" y="0"/>
                    <a:pt x="1180267" y="0"/>
                  </a:cubicBezTo>
                  <a:close/>
                </a:path>
              </a:pathLst>
            </a:custGeom>
            <a:solidFill>
              <a:srgbClr val="243B55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01600" y="-66675"/>
              <a:ext cx="1191871" cy="5017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id="21" name="AutoShape 21"/>
          <p:cNvSpPr/>
          <p:nvPr/>
        </p:nvSpPr>
        <p:spPr>
          <a:xfrm flipV="1">
            <a:off x="4230755" y="4523282"/>
            <a:ext cx="10788126" cy="49207"/>
          </a:xfrm>
          <a:prstGeom prst="line">
            <a:avLst/>
          </a:prstGeom>
          <a:ln w="47625" cap="flat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4230755" y="5549813"/>
            <a:ext cx="10743994" cy="0"/>
          </a:xfrm>
          <a:prstGeom prst="line">
            <a:avLst/>
          </a:prstGeom>
          <a:ln w="47625" cap="flat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3" name="Group 23"/>
          <p:cNvGrpSpPr/>
          <p:nvPr/>
        </p:nvGrpSpPr>
        <p:grpSpPr>
          <a:xfrm rot="5400000">
            <a:off x="3565157" y="3774069"/>
            <a:ext cx="475643" cy="800757"/>
            <a:chOff x="0" y="0"/>
            <a:chExt cx="812800" cy="1368368"/>
          </a:xfrm>
        </p:grpSpPr>
        <p:sp>
          <p:nvSpPr>
            <p:cNvPr id="24" name="Freeform 24"/>
            <p:cNvSpPr/>
            <p:nvPr/>
          </p:nvSpPr>
          <p:spPr>
            <a:xfrm>
              <a:off x="35427" y="121453"/>
              <a:ext cx="741946" cy="1246915"/>
            </a:xfrm>
            <a:custGeom>
              <a:avLst/>
              <a:gdLst/>
              <a:ahLst/>
              <a:cxnLst/>
              <a:rect l="l" t="t" r="r" b="b"/>
              <a:pathLst>
                <a:path w="741946" h="1246915">
                  <a:moveTo>
                    <a:pt x="417314" y="34578"/>
                  </a:moveTo>
                  <a:lnTo>
                    <a:pt x="731032" y="1090884"/>
                  </a:lnTo>
                  <a:cubicBezTo>
                    <a:pt x="741946" y="1127630"/>
                    <a:pt x="734871" y="1167372"/>
                    <a:pt x="711946" y="1198095"/>
                  </a:cubicBezTo>
                  <a:cubicBezTo>
                    <a:pt x="689022" y="1228818"/>
                    <a:pt x="652939" y="1246915"/>
                    <a:pt x="614606" y="1246915"/>
                  </a:cubicBezTo>
                  <a:lnTo>
                    <a:pt x="127340" y="1246915"/>
                  </a:lnTo>
                  <a:cubicBezTo>
                    <a:pt x="89007" y="1246915"/>
                    <a:pt x="52924" y="1228818"/>
                    <a:pt x="30000" y="1198095"/>
                  </a:cubicBezTo>
                  <a:cubicBezTo>
                    <a:pt x="7075" y="1167372"/>
                    <a:pt x="0" y="1127630"/>
                    <a:pt x="10914" y="1090884"/>
                  </a:cubicBezTo>
                  <a:lnTo>
                    <a:pt x="324632" y="34578"/>
                  </a:lnTo>
                  <a:cubicBezTo>
                    <a:pt x="330724" y="14067"/>
                    <a:pt x="349576" y="0"/>
                    <a:pt x="370973" y="0"/>
                  </a:cubicBezTo>
                  <a:cubicBezTo>
                    <a:pt x="392370" y="0"/>
                    <a:pt x="411222" y="14067"/>
                    <a:pt x="417314" y="34578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27000" y="568639"/>
              <a:ext cx="558800" cy="7019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26" name="Group 26"/>
          <p:cNvGrpSpPr/>
          <p:nvPr/>
        </p:nvGrpSpPr>
        <p:grpSpPr>
          <a:xfrm rot="5400000">
            <a:off x="3565157" y="4751393"/>
            <a:ext cx="475643" cy="800757"/>
            <a:chOff x="0" y="0"/>
            <a:chExt cx="812800" cy="1368368"/>
          </a:xfrm>
        </p:grpSpPr>
        <p:sp>
          <p:nvSpPr>
            <p:cNvPr id="27" name="Freeform 27"/>
            <p:cNvSpPr/>
            <p:nvPr/>
          </p:nvSpPr>
          <p:spPr>
            <a:xfrm>
              <a:off x="35427" y="121453"/>
              <a:ext cx="741946" cy="1246915"/>
            </a:xfrm>
            <a:custGeom>
              <a:avLst/>
              <a:gdLst/>
              <a:ahLst/>
              <a:cxnLst/>
              <a:rect l="l" t="t" r="r" b="b"/>
              <a:pathLst>
                <a:path w="741946" h="1246915">
                  <a:moveTo>
                    <a:pt x="417314" y="34578"/>
                  </a:moveTo>
                  <a:lnTo>
                    <a:pt x="731032" y="1090884"/>
                  </a:lnTo>
                  <a:cubicBezTo>
                    <a:pt x="741946" y="1127630"/>
                    <a:pt x="734871" y="1167372"/>
                    <a:pt x="711946" y="1198095"/>
                  </a:cubicBezTo>
                  <a:cubicBezTo>
                    <a:pt x="689022" y="1228818"/>
                    <a:pt x="652939" y="1246915"/>
                    <a:pt x="614606" y="1246915"/>
                  </a:cubicBezTo>
                  <a:lnTo>
                    <a:pt x="127340" y="1246915"/>
                  </a:lnTo>
                  <a:cubicBezTo>
                    <a:pt x="89007" y="1246915"/>
                    <a:pt x="52924" y="1228818"/>
                    <a:pt x="30000" y="1198095"/>
                  </a:cubicBezTo>
                  <a:cubicBezTo>
                    <a:pt x="7075" y="1167372"/>
                    <a:pt x="0" y="1127630"/>
                    <a:pt x="10914" y="1090884"/>
                  </a:cubicBezTo>
                  <a:lnTo>
                    <a:pt x="324632" y="34578"/>
                  </a:lnTo>
                  <a:cubicBezTo>
                    <a:pt x="330724" y="14067"/>
                    <a:pt x="349576" y="0"/>
                    <a:pt x="370973" y="0"/>
                  </a:cubicBezTo>
                  <a:cubicBezTo>
                    <a:pt x="392370" y="0"/>
                    <a:pt x="411222" y="14067"/>
                    <a:pt x="417314" y="34578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27000" y="568639"/>
              <a:ext cx="558800" cy="7019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id="29" name="AutoShape 29"/>
          <p:cNvSpPr/>
          <p:nvPr/>
        </p:nvSpPr>
        <p:spPr>
          <a:xfrm flipV="1">
            <a:off x="4230755" y="6590032"/>
            <a:ext cx="10743994" cy="80529"/>
          </a:xfrm>
          <a:prstGeom prst="line">
            <a:avLst/>
          </a:prstGeom>
          <a:ln w="47625" cap="flat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 flipV="1">
            <a:off x="4239183" y="7595565"/>
            <a:ext cx="10735567" cy="29988"/>
          </a:xfrm>
          <a:prstGeom prst="line">
            <a:avLst/>
          </a:prstGeom>
          <a:ln w="47625" cap="flat">
            <a:solidFill>
              <a:srgbClr val="FFFFFF">
                <a:alpha val="49804"/>
              </a:srgbClr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1" name="Group 31"/>
          <p:cNvGrpSpPr/>
          <p:nvPr/>
        </p:nvGrpSpPr>
        <p:grpSpPr>
          <a:xfrm rot="5400000">
            <a:off x="3565157" y="5868636"/>
            <a:ext cx="475643" cy="800757"/>
            <a:chOff x="0" y="0"/>
            <a:chExt cx="812800" cy="1368368"/>
          </a:xfrm>
        </p:grpSpPr>
        <p:sp>
          <p:nvSpPr>
            <p:cNvPr id="32" name="Freeform 32"/>
            <p:cNvSpPr/>
            <p:nvPr/>
          </p:nvSpPr>
          <p:spPr>
            <a:xfrm>
              <a:off x="35427" y="121453"/>
              <a:ext cx="741946" cy="1246915"/>
            </a:xfrm>
            <a:custGeom>
              <a:avLst/>
              <a:gdLst/>
              <a:ahLst/>
              <a:cxnLst/>
              <a:rect l="l" t="t" r="r" b="b"/>
              <a:pathLst>
                <a:path w="741946" h="1246915">
                  <a:moveTo>
                    <a:pt x="417314" y="34578"/>
                  </a:moveTo>
                  <a:lnTo>
                    <a:pt x="731032" y="1090884"/>
                  </a:lnTo>
                  <a:cubicBezTo>
                    <a:pt x="741946" y="1127630"/>
                    <a:pt x="734871" y="1167372"/>
                    <a:pt x="711946" y="1198095"/>
                  </a:cubicBezTo>
                  <a:cubicBezTo>
                    <a:pt x="689022" y="1228818"/>
                    <a:pt x="652939" y="1246915"/>
                    <a:pt x="614606" y="1246915"/>
                  </a:cubicBezTo>
                  <a:lnTo>
                    <a:pt x="127340" y="1246915"/>
                  </a:lnTo>
                  <a:cubicBezTo>
                    <a:pt x="89007" y="1246915"/>
                    <a:pt x="52924" y="1228818"/>
                    <a:pt x="30000" y="1198095"/>
                  </a:cubicBezTo>
                  <a:cubicBezTo>
                    <a:pt x="7075" y="1167372"/>
                    <a:pt x="0" y="1127630"/>
                    <a:pt x="10914" y="1090884"/>
                  </a:cubicBezTo>
                  <a:lnTo>
                    <a:pt x="324632" y="34578"/>
                  </a:lnTo>
                  <a:cubicBezTo>
                    <a:pt x="330724" y="14067"/>
                    <a:pt x="349576" y="0"/>
                    <a:pt x="370973" y="0"/>
                  </a:cubicBezTo>
                  <a:cubicBezTo>
                    <a:pt x="392370" y="0"/>
                    <a:pt x="411222" y="14067"/>
                    <a:pt x="417314" y="34578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127000" y="568639"/>
              <a:ext cx="558800" cy="7019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34" name="Group 34"/>
          <p:cNvGrpSpPr/>
          <p:nvPr/>
        </p:nvGrpSpPr>
        <p:grpSpPr>
          <a:xfrm rot="5400000">
            <a:off x="3620471" y="6857399"/>
            <a:ext cx="460813" cy="775789"/>
            <a:chOff x="0" y="0"/>
            <a:chExt cx="812800" cy="1368368"/>
          </a:xfrm>
        </p:grpSpPr>
        <p:sp>
          <p:nvSpPr>
            <p:cNvPr id="35" name="Freeform 35"/>
            <p:cNvSpPr/>
            <p:nvPr/>
          </p:nvSpPr>
          <p:spPr>
            <a:xfrm>
              <a:off x="36567" y="125362"/>
              <a:ext cx="739666" cy="1243006"/>
            </a:xfrm>
            <a:custGeom>
              <a:avLst/>
              <a:gdLst/>
              <a:ahLst/>
              <a:cxnLst/>
              <a:rect l="l" t="t" r="r" b="b"/>
              <a:pathLst>
                <a:path w="739666" h="1243006">
                  <a:moveTo>
                    <a:pt x="417665" y="35691"/>
                  </a:moveTo>
                  <a:lnTo>
                    <a:pt x="728401" y="1081953"/>
                  </a:lnTo>
                  <a:cubicBezTo>
                    <a:pt x="739666" y="1119882"/>
                    <a:pt x="732363" y="1160904"/>
                    <a:pt x="708701" y="1192615"/>
                  </a:cubicBezTo>
                  <a:cubicBezTo>
                    <a:pt x="685038" y="1224327"/>
                    <a:pt x="647794" y="1243006"/>
                    <a:pt x="608227" y="1243006"/>
                  </a:cubicBezTo>
                  <a:lnTo>
                    <a:pt x="131439" y="1243006"/>
                  </a:lnTo>
                  <a:cubicBezTo>
                    <a:pt x="91872" y="1243006"/>
                    <a:pt x="54628" y="1224327"/>
                    <a:pt x="30965" y="1192615"/>
                  </a:cubicBezTo>
                  <a:cubicBezTo>
                    <a:pt x="7303" y="1160904"/>
                    <a:pt x="0" y="1119882"/>
                    <a:pt x="11265" y="1081953"/>
                  </a:cubicBezTo>
                  <a:lnTo>
                    <a:pt x="322001" y="35691"/>
                  </a:lnTo>
                  <a:cubicBezTo>
                    <a:pt x="328289" y="14519"/>
                    <a:pt x="347747" y="0"/>
                    <a:pt x="369833" y="0"/>
                  </a:cubicBezTo>
                  <a:cubicBezTo>
                    <a:pt x="391919" y="0"/>
                    <a:pt x="411377" y="14519"/>
                    <a:pt x="417665" y="35691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127000" y="568639"/>
              <a:ext cx="558800" cy="7019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2950314" y="7822813"/>
            <a:ext cx="8692880" cy="697273"/>
            <a:chOff x="0" y="0"/>
            <a:chExt cx="2596610" cy="208279"/>
          </a:xfrm>
        </p:grpSpPr>
        <p:sp>
          <p:nvSpPr>
            <p:cNvPr id="38" name="Freeform 38"/>
            <p:cNvSpPr/>
            <p:nvPr/>
          </p:nvSpPr>
          <p:spPr>
            <a:xfrm>
              <a:off x="14582" y="0"/>
              <a:ext cx="2567445" cy="208279"/>
            </a:xfrm>
            <a:custGeom>
              <a:avLst/>
              <a:gdLst/>
              <a:ahLst/>
              <a:cxnLst/>
              <a:rect l="l" t="t" r="r" b="b"/>
              <a:pathLst>
                <a:path w="2567445" h="208279">
                  <a:moveTo>
                    <a:pt x="2352110" y="0"/>
                  </a:moveTo>
                  <a:lnTo>
                    <a:pt x="12136" y="0"/>
                  </a:lnTo>
                  <a:cubicBezTo>
                    <a:pt x="7607" y="0"/>
                    <a:pt x="3518" y="2714"/>
                    <a:pt x="1759" y="6887"/>
                  </a:cubicBezTo>
                  <a:cubicBezTo>
                    <a:pt x="0" y="11061"/>
                    <a:pt x="913" y="15882"/>
                    <a:pt x="4076" y="19124"/>
                  </a:cubicBezTo>
                  <a:lnTo>
                    <a:pt x="169960" y="189155"/>
                  </a:lnTo>
                  <a:cubicBezTo>
                    <a:pt x="181891" y="201383"/>
                    <a:pt x="198252" y="208279"/>
                    <a:pt x="215336" y="208279"/>
                  </a:cubicBezTo>
                  <a:lnTo>
                    <a:pt x="2555310" y="208279"/>
                  </a:lnTo>
                  <a:cubicBezTo>
                    <a:pt x="2559839" y="208279"/>
                    <a:pt x="2563927" y="205565"/>
                    <a:pt x="2565686" y="201392"/>
                  </a:cubicBezTo>
                  <a:cubicBezTo>
                    <a:pt x="2567445" y="197218"/>
                    <a:pt x="2566533" y="192397"/>
                    <a:pt x="2563370" y="189155"/>
                  </a:cubicBezTo>
                  <a:lnTo>
                    <a:pt x="2397486" y="19124"/>
                  </a:lnTo>
                  <a:cubicBezTo>
                    <a:pt x="2385555" y="6896"/>
                    <a:pt x="2369194" y="0"/>
                    <a:pt x="235211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101600" y="-66675"/>
              <a:ext cx="2393410" cy="274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425130" y="1372366"/>
            <a:ext cx="17417149" cy="1471242"/>
            <a:chOff x="0" y="0"/>
            <a:chExt cx="5202596" cy="439468"/>
          </a:xfrm>
        </p:grpSpPr>
        <p:sp>
          <p:nvSpPr>
            <p:cNvPr id="41" name="Freeform 41"/>
            <p:cNvSpPr/>
            <p:nvPr/>
          </p:nvSpPr>
          <p:spPr>
            <a:xfrm>
              <a:off x="4376" y="0"/>
              <a:ext cx="5193844" cy="439468"/>
            </a:xfrm>
            <a:custGeom>
              <a:avLst/>
              <a:gdLst/>
              <a:ahLst/>
              <a:cxnLst/>
              <a:rect l="l" t="t" r="r" b="b"/>
              <a:pathLst>
                <a:path w="5193844" h="439468">
                  <a:moveTo>
                    <a:pt x="4981685" y="0"/>
                  </a:moveTo>
                  <a:lnTo>
                    <a:pt x="8959" y="0"/>
                  </a:lnTo>
                  <a:cubicBezTo>
                    <a:pt x="6050" y="0"/>
                    <a:pt x="3343" y="1483"/>
                    <a:pt x="1776" y="3933"/>
                  </a:cubicBezTo>
                  <a:cubicBezTo>
                    <a:pt x="209" y="6384"/>
                    <a:pt x="0" y="9464"/>
                    <a:pt x="1221" y="12104"/>
                  </a:cubicBezTo>
                  <a:lnTo>
                    <a:pt x="193227" y="427364"/>
                  </a:lnTo>
                  <a:cubicBezTo>
                    <a:pt x="196640" y="434744"/>
                    <a:pt x="204029" y="439468"/>
                    <a:pt x="212159" y="439468"/>
                  </a:cubicBezTo>
                  <a:lnTo>
                    <a:pt x="5184885" y="439468"/>
                  </a:lnTo>
                  <a:cubicBezTo>
                    <a:pt x="5187793" y="439468"/>
                    <a:pt x="5190501" y="437985"/>
                    <a:pt x="5192068" y="435535"/>
                  </a:cubicBezTo>
                  <a:cubicBezTo>
                    <a:pt x="5193634" y="433084"/>
                    <a:pt x="5193844" y="430004"/>
                    <a:pt x="5192623" y="427364"/>
                  </a:cubicBezTo>
                  <a:lnTo>
                    <a:pt x="5000616" y="12104"/>
                  </a:lnTo>
                  <a:cubicBezTo>
                    <a:pt x="4997204" y="4724"/>
                    <a:pt x="4989815" y="0"/>
                    <a:pt x="498168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101600" y="-66675"/>
              <a:ext cx="4999396" cy="506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4405336" y="3888346"/>
            <a:ext cx="9515243" cy="487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0"/>
              </a:lnSpc>
            </a:pPr>
            <a:r>
              <a:rPr lang="en-US" sz="215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ՆԱԽԱՏԵՍՎԱԾ ԳՈՐԾՈՂՈՒԹՅՈՒՆՆԵՐԻ ԹԻՎԸ</a:t>
            </a:r>
            <a:endParaRPr lang="en-US" sz="2155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4405336" y="4806399"/>
            <a:ext cx="4663603" cy="613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40"/>
              </a:lnSpc>
            </a:pPr>
            <a:r>
              <a:rPr lang="en-US" sz="267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ԿԱՏԱՐՎԱԾ</a:t>
            </a:r>
            <a:endParaRPr lang="en-US" sz="267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4405336" y="5821643"/>
            <a:ext cx="6724905" cy="613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40"/>
              </a:lnSpc>
            </a:pPr>
            <a:r>
              <a:rPr lang="en-US" sz="267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ԿԱՏԱՐՎԱԾ ՄԱՍՆԱԿԻ</a:t>
            </a:r>
            <a:endParaRPr lang="en-US" sz="267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4405336" y="6783602"/>
            <a:ext cx="6724905" cy="613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40"/>
              </a:lnSpc>
            </a:pPr>
            <a:r>
              <a:rPr lang="en-US" sz="267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ՈՐԻՑ ՉԿԱՏԱՐՎԱԾ</a:t>
            </a:r>
            <a:endParaRPr lang="en-US" sz="267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3420612" y="3631825"/>
            <a:ext cx="1598269" cy="891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0"/>
              </a:lnSpc>
            </a:pPr>
            <a:r>
              <a:rPr lang="en-US" sz="391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60</a:t>
            </a:r>
            <a:endParaRPr lang="en-US" sz="3915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13301147" y="4404802"/>
            <a:ext cx="1717734" cy="963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15"/>
              </a:lnSpc>
            </a:pPr>
            <a:r>
              <a:rPr lang="en-US" sz="420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24</a:t>
            </a:r>
            <a:endParaRPr lang="en-US" sz="4205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3987598" y="7794697"/>
            <a:ext cx="6963085" cy="629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20"/>
              </a:lnSpc>
            </a:pPr>
            <a:r>
              <a:rPr lang="en-US" sz="2760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ԿԱՏԱՐՈՂԱԿԱՆ ՑՈՒՑԱՆԻՇ</a:t>
            </a:r>
            <a:endParaRPr lang="en-US" sz="2760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2482075" y="1420673"/>
            <a:ext cx="13692011" cy="1267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0"/>
              </a:lnSpc>
            </a:pPr>
            <a:r>
              <a:rPr lang="en-US" sz="2625" b="1">
                <a:solidFill>
                  <a:srgbClr val="243B55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Ընթացակարգային (քանակական) գնահատման ցուցանիշ 2023-2024թթ․՝ հաշվարկված վարիացիոն շարքի համակշռված միջինի մեթոդով</a:t>
            </a:r>
            <a:endParaRPr lang="en-US" sz="2625" b="1">
              <a:solidFill>
                <a:srgbClr val="243B55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13170730" y="5545051"/>
            <a:ext cx="1886778" cy="1044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40"/>
              </a:lnSpc>
            </a:pPr>
            <a:r>
              <a:rPr lang="en-US" sz="462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26</a:t>
            </a:r>
            <a:endParaRPr lang="en-US" sz="462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12996760" y="6384977"/>
            <a:ext cx="2182253" cy="1210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90"/>
              </a:lnSpc>
            </a:pPr>
            <a:r>
              <a:rPr lang="en-US" sz="5345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10</a:t>
            </a:r>
            <a:endParaRPr lang="en-US" sz="5345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2681537" y="7509587"/>
            <a:ext cx="2478084" cy="1056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0"/>
              </a:lnSpc>
            </a:pPr>
            <a:r>
              <a:rPr lang="en-US" sz="4700" b="1">
                <a:solidFill>
                  <a:srgbClr val="FFFFFF"/>
                </a:solidFill>
                <a:latin typeface="TT Norms Bold" panose="02000803030000020004"/>
                <a:ea typeface="TT Norms Bold" panose="02000803030000020004"/>
                <a:cs typeface="TT Norms Bold" panose="02000803030000020004"/>
                <a:sym typeface="TT Norms Bold" panose="02000803030000020004"/>
              </a:rPr>
              <a:t>61,67%</a:t>
            </a:r>
            <a:endParaRPr lang="en-US" sz="4700" b="1">
              <a:solidFill>
                <a:srgbClr val="FFFFFF"/>
              </a:solidFill>
              <a:latin typeface="TT Norms Bold" panose="02000803030000020004"/>
              <a:ea typeface="TT Norms Bold" panose="02000803030000020004"/>
              <a:cs typeface="TT Norms Bold" panose="02000803030000020004"/>
              <a:sym typeface="TT Norms Bold" panose="020008030300000200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8747</Words>
  <Application>WPS Presentation</Application>
  <PresentationFormat>Custom</PresentationFormat>
  <Paragraphs>776</Paragraphs>
  <Slides>22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Arial</vt:lpstr>
      <vt:lpstr>SimSun</vt:lpstr>
      <vt:lpstr>Wingdings</vt:lpstr>
      <vt:lpstr>Montserrat Bold</vt:lpstr>
      <vt:lpstr>TT Norms Bold</vt:lpstr>
      <vt:lpstr>Public Sans Bold</vt:lpstr>
      <vt:lpstr>Arial</vt:lpstr>
      <vt:lpstr>Microsoft YaHei</vt:lpstr>
      <vt:lpstr>Arial Unicode MS</vt:lpstr>
      <vt:lpstr>Calibri</vt:lpstr>
      <vt:lpstr>Poppins Bold</vt:lpstr>
      <vt:lpstr>Poppins</vt:lpstr>
      <vt:lpstr>Office Theme</vt:lpstr>
      <vt:lpstr>Excel.Sheet.12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ՀԱՅԱՍՏԱՆԻ ՀԱՆՐԱՊԵՏՈՒԹՅԱՆ ՄԱՐԴՈՒ ԻՐԱՎՈՒՆՔՆԵՐԻ ՊԱՇՏՊԱՆՈՒԹՅԱՆ ԱԶԳԱՅԻՆ ՌԱԶՄԱՎԱՐՈՒԹՅՈՒՆԻՑ ԲԽՈՂ 2023-2025 ԹՎԱԿԱՆՆԵՐԻ ԳՈՐԾՈՂՈՒԹՅՈՒՆՆԵՐԻ ԻՐԱԿԱՆԱՑՄԱՆ ԾՐԱԳՐԻ 2023-2024 ԹՎԱԿԱՆՆԵՐԻՆ ԻՐԱԿԱՆԱՑՄԱՆ ԵՆԹԱԿԱ ԳՈՐԾՈՂՈՒԹՅՈՒՆՆԵՐԻ ՄՇՏԱԴԻՏԱՐԿՄԱՆ ԱՐԴՅՈՒՆՔՆԵՐ</dc:title>
  <dc:creator/>
  <cp:lastModifiedBy>Anahit Mardoyan</cp:lastModifiedBy>
  <cp:revision>4</cp:revision>
  <dcterms:created xsi:type="dcterms:W3CDTF">2006-08-16T00:00:00Z</dcterms:created>
  <dcterms:modified xsi:type="dcterms:W3CDTF">2025-06-19T04:53:11Z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F0DABB9CFCBB40888B39D8115A98FFEA_13</vt:lpwstr>
  </property>
  <property fmtid="{D5CDD505-2E9C-101B-9397-08002B2CF9AE}" pid="3" name="KSOProductBuildVer">
    <vt:lpwstr>1033-12.2.0.21546</vt:lpwstr>
  </property>
</Properties>
</file>